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7" r:id="rId2"/>
    <p:sldId id="265" r:id="rId3"/>
    <p:sldId id="278" r:id="rId4"/>
    <p:sldId id="331" r:id="rId5"/>
    <p:sldId id="339" r:id="rId6"/>
    <p:sldId id="281" r:id="rId7"/>
    <p:sldId id="313" r:id="rId8"/>
    <p:sldId id="312" r:id="rId9"/>
    <p:sldId id="279" r:id="rId10"/>
    <p:sldId id="283" r:id="rId11"/>
    <p:sldId id="314" r:id="rId12"/>
    <p:sldId id="282" r:id="rId13"/>
    <p:sldId id="284" r:id="rId14"/>
    <p:sldId id="280" r:id="rId15"/>
    <p:sldId id="340" r:id="rId16"/>
    <p:sldId id="285" r:id="rId17"/>
    <p:sldId id="318" r:id="rId18"/>
    <p:sldId id="319" r:id="rId19"/>
    <p:sldId id="322" r:id="rId20"/>
    <p:sldId id="323" r:id="rId21"/>
    <p:sldId id="324" r:id="rId22"/>
    <p:sldId id="330" r:id="rId23"/>
    <p:sldId id="332" r:id="rId24"/>
    <p:sldId id="337" r:id="rId25"/>
    <p:sldId id="338" r:id="rId26"/>
    <p:sldId id="344" r:id="rId27"/>
    <p:sldId id="273" r:id="rId28"/>
    <p:sldId id="286" r:id="rId29"/>
    <p:sldId id="287" r:id="rId30"/>
    <p:sldId id="289" r:id="rId31"/>
    <p:sldId id="288" r:id="rId32"/>
    <p:sldId id="290" r:id="rId33"/>
    <p:sldId id="291" r:id="rId34"/>
    <p:sldId id="292" r:id="rId35"/>
    <p:sldId id="325" r:id="rId36"/>
    <p:sldId id="326" r:id="rId37"/>
    <p:sldId id="327" r:id="rId38"/>
    <p:sldId id="277" r:id="rId39"/>
    <p:sldId id="294" r:id="rId40"/>
    <p:sldId id="302" r:id="rId41"/>
    <p:sldId id="303" r:id="rId42"/>
    <p:sldId id="342" r:id="rId43"/>
    <p:sldId id="341" r:id="rId44"/>
    <p:sldId id="304" r:id="rId45"/>
    <p:sldId id="305" r:id="rId46"/>
    <p:sldId id="306" r:id="rId47"/>
    <p:sldId id="307" r:id="rId48"/>
    <p:sldId id="310" r:id="rId49"/>
    <p:sldId id="311" r:id="rId50"/>
    <p:sldId id="343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rgbClr val="FF0000"/>
    </p:penClr>
  </p:showPr>
  <p:clrMru>
    <a:srgbClr val="FF33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412" autoAdjust="0"/>
    <p:restoredTop sz="94660"/>
  </p:normalViewPr>
  <p:slideViewPr>
    <p:cSldViewPr>
      <p:cViewPr varScale="1">
        <p:scale>
          <a:sx n="68" d="100"/>
          <a:sy n="68" d="100"/>
        </p:scale>
        <p:origin x="-18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3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15/05/2020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15/05/2020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15/05/2020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15/05/2020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15/05/2020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15/05/2020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15/05/2020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15/05/2020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15/05/2020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15/05/2020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15/05/2020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1D0F38-821F-45B2-8B8A-BF61878DD859}" type="datetimeFigureOut">
              <a:rPr lang="en-GB" smtClean="0"/>
              <a:pPr/>
              <a:t>15/05/2020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8000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0"/>
            <a:ext cx="9144000" cy="8617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Y5&amp;6 TOP SPELLERS TODAY</a:t>
            </a:r>
            <a:endParaRPr lang="en-US" sz="5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290" name="Picture 2" descr="Spelling Shed by The Spelling Shed Lt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9165626" cy="6021288"/>
          </a:xfrm>
          <a:prstGeom prst="rect">
            <a:avLst/>
          </a:prstGeom>
          <a:noFill/>
        </p:spPr>
      </p:pic>
      <p:sp>
        <p:nvSpPr>
          <p:cNvPr id="34" name="TextBox 33"/>
          <p:cNvSpPr txBox="1"/>
          <p:nvPr/>
        </p:nvSpPr>
        <p:spPr>
          <a:xfrm>
            <a:off x="0" y="2132856"/>
            <a:ext cx="9144000" cy="480131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= Nelly 143 points</a:t>
            </a:r>
          </a:p>
          <a:p>
            <a:endParaRPr lang="en-GB" dirty="0" smtClean="0"/>
          </a:p>
          <a:p>
            <a:r>
              <a:rPr lang="en-GB" dirty="0" smtClean="0"/>
              <a:t>2</a:t>
            </a:r>
            <a:r>
              <a:rPr lang="en-GB" baseline="30000" dirty="0" smtClean="0"/>
              <a:t>nd</a:t>
            </a:r>
            <a:r>
              <a:rPr lang="en-GB" dirty="0" smtClean="0"/>
              <a:t> = Jack 94 points</a:t>
            </a:r>
          </a:p>
          <a:p>
            <a:endParaRPr lang="en-GB" dirty="0" smtClean="0"/>
          </a:p>
          <a:p>
            <a:r>
              <a:rPr lang="en-GB" dirty="0" smtClean="0"/>
              <a:t>3rd</a:t>
            </a:r>
            <a:r>
              <a:rPr lang="en-GB" dirty="0" smtClean="0"/>
              <a:t> </a:t>
            </a:r>
            <a:r>
              <a:rPr lang="en-GB" dirty="0" smtClean="0"/>
              <a:t>= </a:t>
            </a:r>
            <a:r>
              <a:rPr lang="en-GB" dirty="0" smtClean="0"/>
              <a:t>Heidi 28 points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4th</a:t>
            </a:r>
            <a:r>
              <a:rPr lang="en-GB" dirty="0" smtClean="0"/>
              <a:t> </a:t>
            </a:r>
            <a:r>
              <a:rPr lang="en-GB" dirty="0" smtClean="0"/>
              <a:t>= </a:t>
            </a:r>
            <a:r>
              <a:rPr lang="en-GB" dirty="0" smtClean="0"/>
              <a:t>Holly H</a:t>
            </a:r>
            <a:r>
              <a:rPr lang="en-GB" dirty="0" smtClean="0"/>
              <a:t> 20 </a:t>
            </a:r>
            <a:r>
              <a:rPr lang="en-GB" dirty="0" smtClean="0"/>
              <a:t>points</a:t>
            </a:r>
          </a:p>
          <a:p>
            <a:endParaRPr lang="en-GB" dirty="0" smtClean="0"/>
          </a:p>
          <a:p>
            <a:r>
              <a:rPr lang="en-GB" dirty="0" smtClean="0"/>
              <a:t>5</a:t>
            </a:r>
            <a:r>
              <a:rPr lang="en-GB" baseline="30000" dirty="0" smtClean="0"/>
              <a:t>th</a:t>
            </a:r>
            <a:r>
              <a:rPr lang="en-GB" dirty="0" smtClean="0"/>
              <a:t> = Dante 14 points</a:t>
            </a:r>
          </a:p>
          <a:p>
            <a:endParaRPr lang="en-GB" dirty="0" smtClean="0"/>
          </a:p>
          <a:p>
            <a:r>
              <a:rPr lang="en-GB" dirty="0" smtClean="0"/>
              <a:t>6</a:t>
            </a:r>
            <a:r>
              <a:rPr lang="en-GB" baseline="30000" dirty="0" smtClean="0"/>
              <a:t>th</a:t>
            </a:r>
            <a:r>
              <a:rPr lang="en-GB" dirty="0" smtClean="0"/>
              <a:t> = Amy 12 points</a:t>
            </a:r>
          </a:p>
          <a:p>
            <a:endParaRPr lang="en-GB" dirty="0" smtClean="0"/>
          </a:p>
          <a:p>
            <a:r>
              <a:rPr lang="en-GB" dirty="0" smtClean="0"/>
              <a:t>7</a:t>
            </a:r>
            <a:r>
              <a:rPr lang="en-GB" baseline="30000" dirty="0" smtClean="0"/>
              <a:t>th</a:t>
            </a:r>
            <a:r>
              <a:rPr lang="en-GB" dirty="0" smtClean="0"/>
              <a:t> = Megan 11 points</a:t>
            </a:r>
          </a:p>
          <a:p>
            <a:endParaRPr lang="en-GB" dirty="0" smtClean="0"/>
          </a:p>
          <a:p>
            <a:r>
              <a:rPr lang="en-GB" dirty="0" smtClean="0"/>
              <a:t>8</a:t>
            </a:r>
            <a:r>
              <a:rPr lang="en-GB" baseline="30000" dirty="0" smtClean="0"/>
              <a:t>th</a:t>
            </a:r>
            <a:r>
              <a:rPr lang="en-GB" dirty="0" smtClean="0"/>
              <a:t> = Lily 9 points</a:t>
            </a:r>
          </a:p>
          <a:p>
            <a:endParaRPr lang="en-GB" dirty="0" smtClean="0"/>
          </a:p>
          <a:p>
            <a:r>
              <a:rPr lang="en-GB" dirty="0" smtClean="0"/>
              <a:t>9</a:t>
            </a:r>
            <a:r>
              <a:rPr lang="en-GB" baseline="30000" dirty="0" smtClean="0"/>
              <a:t>th</a:t>
            </a:r>
            <a:r>
              <a:rPr lang="en-GB" dirty="0" smtClean="0"/>
              <a:t> = Toby, </a:t>
            </a:r>
            <a:r>
              <a:rPr lang="en-GB" dirty="0" err="1" smtClean="0"/>
              <a:t>Zac</a:t>
            </a:r>
            <a:r>
              <a:rPr lang="en-GB" dirty="0" smtClean="0"/>
              <a:t> and </a:t>
            </a:r>
            <a:r>
              <a:rPr lang="en-GB" dirty="0" err="1" smtClean="0"/>
              <a:t>Nia</a:t>
            </a:r>
            <a:r>
              <a:rPr lang="en-GB" dirty="0" smtClean="0"/>
              <a:t> 8 points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436096" y="5373216"/>
            <a:ext cx="3707904" cy="133882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700" dirty="0" smtClean="0"/>
              <a:t>Everybody else earns 1 dojo for practising their spellings today!</a:t>
            </a:r>
            <a:endParaRPr lang="en-GB" sz="2700" dirty="0"/>
          </a:p>
        </p:txBody>
      </p:sp>
      <p:pic>
        <p:nvPicPr>
          <p:cNvPr id="39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132856"/>
            <a:ext cx="432048" cy="432048"/>
          </a:xfrm>
          <a:prstGeom prst="rect">
            <a:avLst/>
          </a:prstGeom>
          <a:noFill/>
        </p:spPr>
      </p:pic>
      <p:pic>
        <p:nvPicPr>
          <p:cNvPr id="40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132856"/>
            <a:ext cx="432048" cy="432048"/>
          </a:xfrm>
          <a:prstGeom prst="rect">
            <a:avLst/>
          </a:prstGeom>
          <a:noFill/>
        </p:spPr>
      </p:pic>
      <p:pic>
        <p:nvPicPr>
          <p:cNvPr id="41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132856"/>
            <a:ext cx="432048" cy="432048"/>
          </a:xfrm>
          <a:prstGeom prst="rect">
            <a:avLst/>
          </a:prstGeom>
          <a:noFill/>
        </p:spPr>
      </p:pic>
      <p:pic>
        <p:nvPicPr>
          <p:cNvPr id="42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132856"/>
            <a:ext cx="432048" cy="432048"/>
          </a:xfrm>
          <a:prstGeom prst="rect">
            <a:avLst/>
          </a:prstGeom>
          <a:noFill/>
        </p:spPr>
      </p:pic>
      <p:pic>
        <p:nvPicPr>
          <p:cNvPr id="43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2132856"/>
            <a:ext cx="432048" cy="432048"/>
          </a:xfrm>
          <a:prstGeom prst="rect">
            <a:avLst/>
          </a:prstGeom>
          <a:noFill/>
        </p:spPr>
      </p:pic>
      <p:pic>
        <p:nvPicPr>
          <p:cNvPr id="44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636912"/>
            <a:ext cx="432048" cy="432048"/>
          </a:xfrm>
          <a:prstGeom prst="rect">
            <a:avLst/>
          </a:prstGeom>
          <a:noFill/>
        </p:spPr>
      </p:pic>
      <p:pic>
        <p:nvPicPr>
          <p:cNvPr id="45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636912"/>
            <a:ext cx="432048" cy="432048"/>
          </a:xfrm>
          <a:prstGeom prst="rect">
            <a:avLst/>
          </a:prstGeom>
          <a:noFill/>
        </p:spPr>
      </p:pic>
      <p:pic>
        <p:nvPicPr>
          <p:cNvPr id="46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636912"/>
            <a:ext cx="432048" cy="432048"/>
          </a:xfrm>
          <a:prstGeom prst="rect">
            <a:avLst/>
          </a:prstGeom>
          <a:noFill/>
        </p:spPr>
      </p:pic>
      <p:pic>
        <p:nvPicPr>
          <p:cNvPr id="47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636912"/>
            <a:ext cx="432048" cy="432048"/>
          </a:xfrm>
          <a:prstGeom prst="rect">
            <a:avLst/>
          </a:prstGeom>
          <a:noFill/>
        </p:spPr>
      </p:pic>
      <p:pic>
        <p:nvPicPr>
          <p:cNvPr id="48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2636912"/>
            <a:ext cx="432048" cy="432048"/>
          </a:xfrm>
          <a:prstGeom prst="rect">
            <a:avLst/>
          </a:prstGeom>
          <a:noFill/>
        </p:spPr>
      </p:pic>
      <p:pic>
        <p:nvPicPr>
          <p:cNvPr id="49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140968"/>
            <a:ext cx="432048" cy="432048"/>
          </a:xfrm>
          <a:prstGeom prst="rect">
            <a:avLst/>
          </a:prstGeom>
          <a:noFill/>
        </p:spPr>
      </p:pic>
      <p:pic>
        <p:nvPicPr>
          <p:cNvPr id="50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140968"/>
            <a:ext cx="432048" cy="432048"/>
          </a:xfrm>
          <a:prstGeom prst="rect">
            <a:avLst/>
          </a:prstGeom>
          <a:noFill/>
        </p:spPr>
      </p:pic>
      <p:pic>
        <p:nvPicPr>
          <p:cNvPr id="51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140968"/>
            <a:ext cx="432048" cy="432048"/>
          </a:xfrm>
          <a:prstGeom prst="rect">
            <a:avLst/>
          </a:prstGeom>
          <a:noFill/>
        </p:spPr>
      </p:pic>
      <p:pic>
        <p:nvPicPr>
          <p:cNvPr id="52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140968"/>
            <a:ext cx="432048" cy="432048"/>
          </a:xfrm>
          <a:prstGeom prst="rect">
            <a:avLst/>
          </a:prstGeom>
          <a:noFill/>
        </p:spPr>
      </p:pic>
      <p:pic>
        <p:nvPicPr>
          <p:cNvPr id="53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717032"/>
            <a:ext cx="432048" cy="432048"/>
          </a:xfrm>
          <a:prstGeom prst="rect">
            <a:avLst/>
          </a:prstGeom>
          <a:noFill/>
        </p:spPr>
      </p:pic>
      <p:pic>
        <p:nvPicPr>
          <p:cNvPr id="54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717032"/>
            <a:ext cx="432048" cy="432048"/>
          </a:xfrm>
          <a:prstGeom prst="rect">
            <a:avLst/>
          </a:prstGeom>
          <a:noFill/>
        </p:spPr>
      </p:pic>
      <p:pic>
        <p:nvPicPr>
          <p:cNvPr id="55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717032"/>
            <a:ext cx="432048" cy="432048"/>
          </a:xfrm>
          <a:prstGeom prst="rect">
            <a:avLst/>
          </a:prstGeom>
          <a:noFill/>
        </p:spPr>
      </p:pic>
      <p:pic>
        <p:nvPicPr>
          <p:cNvPr id="56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717032"/>
            <a:ext cx="432048" cy="432048"/>
          </a:xfrm>
          <a:prstGeom prst="rect">
            <a:avLst/>
          </a:prstGeom>
          <a:noFill/>
        </p:spPr>
      </p:pic>
      <p:pic>
        <p:nvPicPr>
          <p:cNvPr id="57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4293096"/>
            <a:ext cx="432048" cy="432048"/>
          </a:xfrm>
          <a:prstGeom prst="rect">
            <a:avLst/>
          </a:prstGeom>
          <a:noFill/>
        </p:spPr>
      </p:pic>
      <p:pic>
        <p:nvPicPr>
          <p:cNvPr id="58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4293096"/>
            <a:ext cx="432048" cy="432048"/>
          </a:xfrm>
          <a:prstGeom prst="rect">
            <a:avLst/>
          </a:prstGeom>
          <a:noFill/>
        </p:spPr>
      </p:pic>
      <p:pic>
        <p:nvPicPr>
          <p:cNvPr id="59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293096"/>
            <a:ext cx="432048" cy="432048"/>
          </a:xfrm>
          <a:prstGeom prst="rect">
            <a:avLst/>
          </a:prstGeom>
          <a:noFill/>
        </p:spPr>
      </p:pic>
      <p:pic>
        <p:nvPicPr>
          <p:cNvPr id="60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4797152"/>
            <a:ext cx="432048" cy="432048"/>
          </a:xfrm>
          <a:prstGeom prst="rect">
            <a:avLst/>
          </a:prstGeom>
          <a:noFill/>
        </p:spPr>
      </p:pic>
      <p:pic>
        <p:nvPicPr>
          <p:cNvPr id="61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4797152"/>
            <a:ext cx="432048" cy="432048"/>
          </a:xfrm>
          <a:prstGeom prst="rect">
            <a:avLst/>
          </a:prstGeom>
          <a:noFill/>
        </p:spPr>
      </p:pic>
      <p:pic>
        <p:nvPicPr>
          <p:cNvPr id="62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797152"/>
            <a:ext cx="432048" cy="432048"/>
          </a:xfrm>
          <a:prstGeom prst="rect">
            <a:avLst/>
          </a:prstGeom>
          <a:noFill/>
        </p:spPr>
      </p:pic>
      <p:pic>
        <p:nvPicPr>
          <p:cNvPr id="63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5301208"/>
            <a:ext cx="432048" cy="432048"/>
          </a:xfrm>
          <a:prstGeom prst="rect">
            <a:avLst/>
          </a:prstGeom>
          <a:noFill/>
        </p:spPr>
      </p:pic>
      <p:pic>
        <p:nvPicPr>
          <p:cNvPr id="64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5301208"/>
            <a:ext cx="432048" cy="432048"/>
          </a:xfrm>
          <a:prstGeom prst="rect">
            <a:avLst/>
          </a:prstGeom>
          <a:noFill/>
        </p:spPr>
      </p:pic>
      <p:pic>
        <p:nvPicPr>
          <p:cNvPr id="65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5877272"/>
            <a:ext cx="432048" cy="432048"/>
          </a:xfrm>
          <a:prstGeom prst="rect">
            <a:avLst/>
          </a:prstGeom>
          <a:noFill/>
        </p:spPr>
      </p:pic>
      <p:pic>
        <p:nvPicPr>
          <p:cNvPr id="66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5877272"/>
            <a:ext cx="432048" cy="432048"/>
          </a:xfrm>
          <a:prstGeom prst="rect">
            <a:avLst/>
          </a:prstGeom>
          <a:noFill/>
        </p:spPr>
      </p:pic>
      <p:sp>
        <p:nvSpPr>
          <p:cNvPr id="67" name="TextBox 66"/>
          <p:cNvSpPr txBox="1"/>
          <p:nvPr/>
        </p:nvSpPr>
        <p:spPr>
          <a:xfrm>
            <a:off x="6516216" y="2348880"/>
            <a:ext cx="2448272" cy="286232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/>
              <a:t>These are the amount of </a:t>
            </a:r>
            <a:r>
              <a:rPr lang="en-GB" sz="3000" dirty="0" err="1" smtClean="0"/>
              <a:t>dojos</a:t>
            </a:r>
            <a:r>
              <a:rPr lang="en-GB" sz="3000" dirty="0" smtClean="0"/>
              <a:t> you have received for your efforts today!</a:t>
            </a:r>
            <a:endParaRPr lang="en-GB" sz="3000" dirty="0"/>
          </a:p>
        </p:txBody>
      </p:sp>
      <p:pic>
        <p:nvPicPr>
          <p:cNvPr id="68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6425952"/>
            <a:ext cx="432048" cy="432048"/>
          </a:xfrm>
          <a:prstGeom prst="rect">
            <a:avLst/>
          </a:prstGeom>
          <a:noFill/>
        </p:spPr>
      </p:pic>
      <p:pic>
        <p:nvPicPr>
          <p:cNvPr id="69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6425952"/>
            <a:ext cx="432048" cy="43204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912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0" y="0"/>
            <a:ext cx="776894" cy="47667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827584" y="0"/>
            <a:ext cx="8316416" cy="5078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7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9144000" cy="641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476672"/>
            <a:ext cx="9144000" cy="1369606"/>
          </a:xfrm>
          <a:prstGeom prst="rect">
            <a:avLst/>
          </a:prstGeom>
          <a:solidFill>
            <a:srgbClr val="FF3399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3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Reuben</a:t>
            </a:r>
            <a:r>
              <a:rPr lang="en-US" sz="83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’s synonyms</a:t>
            </a:r>
            <a:endParaRPr lang="en-US" sz="8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6255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0" y="0"/>
            <a:ext cx="776894" cy="47667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827584" y="0"/>
            <a:ext cx="8316416" cy="5078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7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76672"/>
            <a:ext cx="9144000" cy="861774"/>
          </a:xfrm>
          <a:prstGeom prst="rect">
            <a:avLst/>
          </a:prstGeom>
          <a:solidFill>
            <a:srgbClr val="FF3399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Isla</a:t>
            </a:r>
            <a:r>
              <a:rPr lang="en-US" sz="5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’s synonyms</a:t>
            </a:r>
            <a:endParaRPr lang="en-US" sz="5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650216" y="407824"/>
            <a:ext cx="5483529" cy="741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255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0" y="0"/>
            <a:ext cx="776894" cy="47667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827584" y="0"/>
            <a:ext cx="8316416" cy="5078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7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9144000" cy="633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5596116"/>
            <a:ext cx="9144000" cy="1261884"/>
          </a:xfrm>
          <a:prstGeom prst="rect">
            <a:avLst/>
          </a:prstGeom>
          <a:solidFill>
            <a:srgbClr val="FF3399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Henr</a:t>
            </a:r>
            <a:r>
              <a:rPr lang="en-US" sz="3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y’s matched the ancient Greek heroes to their images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6255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0" y="0"/>
            <a:ext cx="776894" cy="47667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827584" y="0"/>
            <a:ext cx="8316416" cy="5078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7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9144000" cy="5441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5780782"/>
            <a:ext cx="9144000" cy="1077218"/>
          </a:xfrm>
          <a:prstGeom prst="rect">
            <a:avLst/>
          </a:prstGeom>
          <a:solidFill>
            <a:srgbClr val="FF3399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Reuben</a:t>
            </a:r>
            <a:r>
              <a:rPr lang="en-US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’s matched the ancient Greek heroes to their images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6255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144000" cy="5504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5780782"/>
            <a:ext cx="9144000" cy="1077218"/>
          </a:xfrm>
          <a:prstGeom prst="rect">
            <a:avLst/>
          </a:prstGeom>
          <a:solidFill>
            <a:srgbClr val="FF3399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Henry has produced a non-chronological report about some of the ancient Greek mythical creatures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0" y="0"/>
            <a:ext cx="776894" cy="476672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827584" y="0"/>
            <a:ext cx="8316416" cy="5078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7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6255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rgbClr val="FF3399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Katie</a:t>
            </a:r>
            <a:r>
              <a:rPr lang="en-US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has produced a non-chronological report about some of the ancient Greek mythical creatures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4338" name="Picture 2" descr="C:\Users\Carol Hughes\AppData\Local\Temp\20200515_1315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234470"/>
            <a:ext cx="7452320" cy="562353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255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44876"/>
            <a:ext cx="8604448" cy="5813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rgbClr val="FF3399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Cameron</a:t>
            </a:r>
            <a:r>
              <a:rPr lang="en-US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has produced a non-chronological report about some of the ancient Greek mythical creatures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6255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rgbClr val="FF3399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Reuben</a:t>
            </a:r>
            <a:r>
              <a:rPr lang="en-US" sz="2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has produced a non-chronological report about some of the ancient Greek mythical creatures, including a super introduction</a:t>
            </a:r>
            <a:endParaRPr lang="en-US" sz="2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836712"/>
            <a:ext cx="8208912" cy="6021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255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rgbClr val="FF3399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Toby</a:t>
            </a:r>
            <a:r>
              <a:rPr lang="en-US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has produced a non-chronological report about some of the ancient Greek mythical creatures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420888"/>
            <a:ext cx="1043608" cy="33855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latin typeface="Algerian" pitchFamily="82" charset="0"/>
              </a:rPr>
              <a:t>medusa</a:t>
            </a:r>
            <a:endParaRPr lang="en-GB" sz="1600" dirty="0">
              <a:latin typeface="Algerian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92080" y="2708920"/>
            <a:ext cx="1296144" cy="4616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Algerian" pitchFamily="82" charset="0"/>
              </a:rPr>
              <a:t>hydra</a:t>
            </a:r>
            <a:endParaRPr lang="en-GB" sz="2400" dirty="0">
              <a:latin typeface="Algerian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221088"/>
            <a:ext cx="1907704" cy="40011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Algerian" pitchFamily="82" charset="0"/>
              </a:rPr>
              <a:t>chimera</a:t>
            </a:r>
            <a:endParaRPr lang="en-GB" sz="2000" dirty="0">
              <a:latin typeface="Algerian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9712" y="2924944"/>
            <a:ext cx="3168352" cy="89255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300" dirty="0" smtClean="0">
                <a:latin typeface="Comic Sans MS" pitchFamily="66" charset="0"/>
              </a:rPr>
              <a:t>Chimera is a fire breathing lion, with a goat on her back and a tail of a dragon. She was shot by </a:t>
            </a:r>
            <a:r>
              <a:rPr lang="en-GB" sz="1300" dirty="0" err="1" smtClean="0">
                <a:latin typeface="Comic Sans MS" pitchFamily="66" charset="0"/>
              </a:rPr>
              <a:t>Belleprophon</a:t>
            </a:r>
            <a:r>
              <a:rPr lang="en-GB" sz="1300" dirty="0" smtClean="0">
                <a:latin typeface="Comic Sans MS" pitchFamily="66" charset="0"/>
              </a:rPr>
              <a:t>  and Pegasus who could fly.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457890"/>
            <a:ext cx="2123728" cy="369332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lgerian" pitchFamily="82" charset="0"/>
              </a:rPr>
              <a:t>Minotaur</a:t>
            </a:r>
            <a:endParaRPr lang="en-GB" dirty="0">
              <a:latin typeface="Algerian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60232" y="1196752"/>
            <a:ext cx="2483768" cy="109260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300" dirty="0" err="1" smtClean="0">
                <a:latin typeface="Comic Sans MS" pitchFamily="66" charset="0"/>
              </a:rPr>
              <a:t>Hyrda</a:t>
            </a:r>
            <a:r>
              <a:rPr lang="en-GB" sz="1300" dirty="0" smtClean="0">
                <a:latin typeface="Comic Sans MS" pitchFamily="66" charset="0"/>
              </a:rPr>
              <a:t> was a giant swamp snake with many heads. He was killed by Hercules who chopped off his heads and stopped them growing back.</a:t>
            </a:r>
            <a:endParaRPr lang="en-GB" sz="1300" dirty="0"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60232" y="3284984"/>
            <a:ext cx="2483768" cy="129266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300" dirty="0" smtClean="0">
                <a:latin typeface="Comic Sans MS" pitchFamily="66" charset="0"/>
              </a:rPr>
              <a:t>These giant one eyed creatures, they lived on an island, eating sheep and farming them. Polyphemus was killed by a hot, sharp spike in his eye.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92080" y="5103674"/>
            <a:ext cx="3851920" cy="1754326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u="sng" dirty="0" smtClean="0"/>
              <a:t>Did you know?</a:t>
            </a:r>
          </a:p>
          <a:p>
            <a:endParaRPr lang="en-GB" b="1" u="sng" dirty="0" smtClean="0"/>
          </a:p>
          <a:p>
            <a:pPr algn="ctr"/>
            <a:r>
              <a:rPr lang="en-GB" b="1" dirty="0" smtClean="0"/>
              <a:t>The amount of heads </a:t>
            </a:r>
            <a:r>
              <a:rPr lang="en-GB" b="1" dirty="0" err="1" smtClean="0"/>
              <a:t>Hyrda</a:t>
            </a:r>
            <a:r>
              <a:rPr lang="en-GB" b="1" dirty="0" smtClean="0"/>
              <a:t> is supposed to have is somewhere between 5 and more than </a:t>
            </a:r>
            <a:r>
              <a:rPr lang="en-GB" b="1" dirty="0" smtClean="0"/>
              <a:t>100.</a:t>
            </a:r>
            <a:endParaRPr lang="en-GB" b="1" dirty="0" smtClean="0"/>
          </a:p>
          <a:p>
            <a:endParaRPr lang="en-GB" b="1" u="sng" dirty="0" smtClean="0"/>
          </a:p>
        </p:txBody>
      </p:sp>
      <p:pic>
        <p:nvPicPr>
          <p:cNvPr id="14" name="Picture 2" descr="Any tips to beat the Minotaur? I'm at level 41, he's at level 42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941168"/>
            <a:ext cx="2123728" cy="15121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195736" y="4941168"/>
            <a:ext cx="2952328" cy="129266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300" dirty="0" smtClean="0">
                <a:latin typeface="Comic Sans MS" pitchFamily="66" charset="0"/>
              </a:rPr>
              <a:t>Minotaur was originally a snow white bull. He was kept by Minos in a labyrinth and would eat anyone who came in there. He was killed by Theseus with the help of Ariadne who was the daughter of King Minos</a:t>
            </a:r>
            <a:endParaRPr lang="en-GB" sz="1300" dirty="0">
              <a:latin typeface="Comic Sans MS" pitchFamily="66" charset="0"/>
            </a:endParaRPr>
          </a:p>
        </p:txBody>
      </p:sp>
      <p:pic>
        <p:nvPicPr>
          <p:cNvPr id="16" name="Picture 4" descr="Medusa (Character) - Giant Bom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8415"/>
            <a:ext cx="1043608" cy="127247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1115616" y="1196753"/>
            <a:ext cx="4032448" cy="69249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300" dirty="0" smtClean="0">
                <a:latin typeface="Comic Sans MS" pitchFamily="66" charset="0"/>
              </a:rPr>
              <a:t>Medusa was vicious and a brutal lady. She turned people to stone, just for looking at her. She was very ugly and had snakes in her hair. </a:t>
            </a:r>
            <a:endParaRPr lang="en-GB" sz="1300" dirty="0">
              <a:latin typeface="Comic Sans MS" pitchFamily="66" charset="0"/>
            </a:endParaRPr>
          </a:p>
        </p:txBody>
      </p:sp>
      <p:pic>
        <p:nvPicPr>
          <p:cNvPr id="18" name="Picture 8" descr="All Things Weird And Supernatural — Chime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24944"/>
            <a:ext cx="1885873" cy="129614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19" name="Picture 6" descr="Mythical Creatures in Greek Mythology – Lernaean Hydra ..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1223592"/>
            <a:ext cx="1296144" cy="151697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20" name="Picture 10" descr="Cyclops (mythology) | Villains Wiki | Fando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3284984"/>
            <a:ext cx="1267340" cy="158417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5292080" y="4653136"/>
            <a:ext cx="1296144" cy="40011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 smtClean="0">
                <a:latin typeface="Algerian" pitchFamily="82" charset="0"/>
              </a:rPr>
              <a:t>cyclops</a:t>
            </a:r>
            <a:endParaRPr lang="en-GB" sz="2000" dirty="0">
              <a:latin typeface="Algerian" pitchFamily="82" charset="0"/>
            </a:endParaRPr>
          </a:p>
        </p:txBody>
      </p:sp>
    </p:spTree>
  </p:cSld>
  <p:clrMapOvr>
    <a:masterClrMapping/>
  </p:clrMapOvr>
  <p:transition advClick="0" advTm="6255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rgbClr val="FF3399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Megan</a:t>
            </a:r>
            <a:r>
              <a:rPr lang="en-US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has produced a non-chronological report about some of the ancient Greek mythical creatures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8644851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255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9144000" cy="5085184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6255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rgbClr val="FF3399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Chloe</a:t>
            </a:r>
            <a:r>
              <a:rPr lang="en-US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has produced a non-chronological report about some of the ancient Greek mythical creatures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44000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255"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rgbClr val="FF3399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Zoe</a:t>
            </a:r>
            <a:r>
              <a:rPr lang="en-US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has produced a non-chronological report about some of the ancient Greek mythical creatures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15085"/>
            <a:ext cx="7776864" cy="5742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255"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9086685" cy="5733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rgbClr val="FF3399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Sophie</a:t>
            </a:r>
            <a:r>
              <a:rPr lang="en-US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has produced a non-chronological report about some of the ancient Greek mythical creatures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8000"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41043"/>
            <a:ext cx="9144000" cy="581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rgbClr val="FF3399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Dante</a:t>
            </a:r>
            <a:r>
              <a:rPr lang="en-US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has produced a non-chronological report about some of the ancient Greek mythical creatures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8000">
    <p:wipe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Carol Hughes\AppData\Local\Temp\20200515_1259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9" y="0"/>
            <a:ext cx="9141181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FF3399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Lucy</a:t>
            </a:r>
            <a:r>
              <a:rPr lang="en-US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produced a non-chronological report about some of the ancient Greek mythical creatures</a:t>
            </a:r>
            <a:endParaRPr lang="en-US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8000">
    <p:wipe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144000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rgbClr val="FF3399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Harvey</a:t>
            </a:r>
            <a:r>
              <a:rPr lang="en-US" sz="2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has produced a non-chronological report about some of the ancient Greek mythical creatures, including a super introduction</a:t>
            </a:r>
            <a:endParaRPr lang="en-US" sz="2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8000">
    <p:wipe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704817"/>
            <a:ext cx="8100392" cy="6153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rgbClr val="FF3399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Bethany</a:t>
            </a:r>
            <a:r>
              <a:rPr lang="en-US" sz="2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has produced a non-chronological report about some of the ancient Greek mythical creatures, including a super introduction</a:t>
            </a:r>
            <a:endParaRPr lang="en-US" sz="2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8000">
    <p:wipe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64186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4725144"/>
            <a:ext cx="9144000" cy="175432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6068"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80844" cy="54868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115616" y="0"/>
            <a:ext cx="8028384" cy="49244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2876387" cy="2140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780929"/>
            <a:ext cx="2853277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4729072"/>
            <a:ext cx="2843807" cy="2128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059832" y="620688"/>
            <a:ext cx="5832648" cy="5155257"/>
          </a:xfrm>
          <a:prstGeom prst="rect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700" dirty="0" smtClean="0">
                <a:latin typeface="Lucida Handwriting" pitchFamily="66" charset="0"/>
              </a:rPr>
              <a:t>Cassie was calculating the area of these triangles, rectangles and parallelograms yesterday.</a:t>
            </a:r>
            <a:endParaRPr lang="en-GB" sz="47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 advClick="0" advTm="6068"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80844" cy="54868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115616" y="0"/>
            <a:ext cx="8028384" cy="49244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924944"/>
            <a:ext cx="2259878" cy="393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72000" y="548680"/>
            <a:ext cx="4572000" cy="2400657"/>
          </a:xfrm>
          <a:prstGeom prst="rect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>
                <a:latin typeface="Lucida Handwriting" pitchFamily="66" charset="0"/>
              </a:rPr>
              <a:t>I’m catching up on my understanding of polygons in maths from yesterday………..</a:t>
            </a:r>
            <a:endParaRPr lang="en-GB" sz="3000" dirty="0">
              <a:latin typeface="Lucida Handwriting" pitchFamily="66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48680"/>
            <a:ext cx="4580566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68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0" y="0"/>
            <a:ext cx="776894" cy="47667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827584" y="0"/>
            <a:ext cx="8316416" cy="5078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7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58645"/>
            <a:ext cx="9144000" cy="5899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476672"/>
            <a:ext cx="9144000" cy="646331"/>
          </a:xfrm>
          <a:prstGeom prst="rect">
            <a:avLst/>
          </a:prstGeom>
          <a:solidFill>
            <a:srgbClr val="FF3399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Cassie’s extract from yesterday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6255"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80844" cy="54868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115616" y="0"/>
            <a:ext cx="8028384" cy="49244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821"/>
            <a:ext cx="5652120" cy="6291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652120" y="548680"/>
            <a:ext cx="3491880" cy="4708981"/>
          </a:xfrm>
          <a:prstGeom prst="rect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>
                <a:latin typeface="Lucida Handwriting" pitchFamily="66" charset="0"/>
              </a:rPr>
              <a:t>…….and now I’m recognising the difference between the regular and irregular shapes, and naming them too.</a:t>
            </a:r>
            <a:endParaRPr lang="en-GB" sz="30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 advClick="0" advTm="6068"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80844" cy="54868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115616" y="0"/>
            <a:ext cx="8028384" cy="49244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6399196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372200" y="548680"/>
            <a:ext cx="2771800" cy="5170646"/>
          </a:xfrm>
          <a:prstGeom prst="rect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>
                <a:latin typeface="Lucida Handwriting" pitchFamily="66" charset="0"/>
              </a:rPr>
              <a:t>Dante has got his pencil and paper to help him with any jottings on his </a:t>
            </a:r>
            <a:r>
              <a:rPr lang="en-GB" sz="3000" dirty="0" err="1" smtClean="0">
                <a:latin typeface="Lucida Handwriting" pitchFamily="66" charset="0"/>
              </a:rPr>
              <a:t>Kahoot</a:t>
            </a:r>
            <a:r>
              <a:rPr lang="en-GB" sz="3000" dirty="0" smtClean="0">
                <a:latin typeface="Lucida Handwriting" pitchFamily="66" charset="0"/>
              </a:rPr>
              <a:t> maths calculation quiz.</a:t>
            </a:r>
            <a:endParaRPr lang="en-GB" sz="30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 advClick="0" advTm="6068"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80844" cy="54868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115616" y="0"/>
            <a:ext cx="8028384" cy="49244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6386" name="Picture 2" descr="C:\Users\Carol Hughes\AppData\Local\Temp\20200515_1316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66682"/>
            <a:ext cx="8388424" cy="629131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548680"/>
            <a:ext cx="9144000" cy="707886"/>
          </a:xfrm>
          <a:prstGeom prst="rect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Lucida Handwriting" pitchFamily="66" charset="0"/>
              </a:rPr>
              <a:t>Katie has recognised the difference between the regular and irregular shapes, and naming them too.</a:t>
            </a:r>
            <a:endParaRPr lang="en-GB" sz="20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 advClick="0" advTm="6068"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80844" cy="54868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115616" y="0"/>
            <a:ext cx="8028384" cy="49244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7881736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732240" y="548680"/>
            <a:ext cx="2411760" cy="6001643"/>
          </a:xfrm>
          <a:prstGeom prst="rect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Lucida Handwriting" pitchFamily="66" charset="0"/>
              </a:rPr>
              <a:t>I’ve been watching the video link to learn more about regular and irregular polygons in maths</a:t>
            </a:r>
            <a:endParaRPr lang="en-GB" sz="32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 advClick="0" advTm="6068"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80844" cy="54868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115616" y="0"/>
            <a:ext cx="8028384" cy="49244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5572250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652120" y="548680"/>
            <a:ext cx="3491880" cy="5078313"/>
          </a:xfrm>
          <a:prstGeom prst="rect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Lucida Handwriting" pitchFamily="66" charset="0"/>
              </a:rPr>
              <a:t>I’m delighted to have finished 2</a:t>
            </a:r>
            <a:r>
              <a:rPr lang="en-GB" sz="3600" baseline="30000" dirty="0" smtClean="0">
                <a:latin typeface="Lucida Handwriting" pitchFamily="66" charset="0"/>
              </a:rPr>
              <a:t>nd</a:t>
            </a:r>
            <a:r>
              <a:rPr lang="en-GB" sz="3600" dirty="0" smtClean="0">
                <a:latin typeface="Lucida Handwriting" pitchFamily="66" charset="0"/>
              </a:rPr>
              <a:t> in Roun</a:t>
            </a:r>
            <a:r>
              <a:rPr lang="en-GB" sz="3600" dirty="0" smtClean="0">
                <a:latin typeface="Lucida Handwriting" pitchFamily="66" charset="0"/>
              </a:rPr>
              <a:t>d 1 and Round 2 of the maths quiz today.</a:t>
            </a:r>
            <a:endParaRPr lang="en-GB" sz="36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 advClick="0" advTm="6068"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80844" cy="54868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115616" y="0"/>
            <a:ext cx="8028384" cy="49244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862483" y="-313801"/>
            <a:ext cx="6309320" cy="803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948264" y="548680"/>
            <a:ext cx="2195736" cy="4524315"/>
          </a:xfrm>
          <a:prstGeom prst="rect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Lucida Handwriting" pitchFamily="66" charset="0"/>
              </a:rPr>
              <a:t>Sophie has been working hard in all of her maths work today.</a:t>
            </a:r>
            <a:endParaRPr lang="en-GB" sz="32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 advClick="0" advTm="6068">
    <p:wipe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80844" cy="54868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115616" y="0"/>
            <a:ext cx="8028384" cy="49244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453050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2912" y="476672"/>
            <a:ext cx="4521088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3573016"/>
            <a:ext cx="4499992" cy="3323987"/>
          </a:xfrm>
          <a:prstGeom prst="rect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500" dirty="0" smtClean="0">
                <a:latin typeface="Lucida Handwriting" pitchFamily="66" charset="0"/>
              </a:rPr>
              <a:t>Cameron’s </a:t>
            </a:r>
            <a:r>
              <a:rPr lang="en-GB" sz="3500" dirty="0" smtClean="0">
                <a:latin typeface="Lucida Handwriting" pitchFamily="66" charset="0"/>
              </a:rPr>
              <a:t>been learning more about regular and irregular polygons in maths</a:t>
            </a:r>
            <a:endParaRPr lang="en-GB" sz="35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 advClick="0" advTm="6068">
    <p:wipe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80844" cy="54868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115616" y="0"/>
            <a:ext cx="8028384" cy="49244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5842" name="Picture 2" descr="C:\Users\Carol Hughes\AppData\Local\Temp\20200515_1453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4677030" cy="630932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644008" y="548680"/>
            <a:ext cx="4499992" cy="6247864"/>
          </a:xfrm>
          <a:prstGeom prst="rect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latin typeface="Lucida Handwriting" pitchFamily="66" charset="0"/>
              </a:rPr>
              <a:t>Lucy’s </a:t>
            </a:r>
            <a:r>
              <a:rPr lang="en-GB" sz="5000" dirty="0" smtClean="0">
                <a:latin typeface="Lucida Handwriting" pitchFamily="66" charset="0"/>
              </a:rPr>
              <a:t>been learning more about regular and irregular polygons in maths</a:t>
            </a:r>
            <a:endParaRPr lang="en-GB" sz="50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 advClick="0" advTm="6068">
    <p:wipe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47664" y="0"/>
            <a:ext cx="7596336" cy="52322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produced at home today.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3314" name="AutoShape 2" descr="Geography and History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" name="Picture 2" descr="Religious Education Banners | Teaching Ide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547664" cy="571922"/>
          </a:xfrm>
          <a:prstGeom prst="rect">
            <a:avLst/>
          </a:prstGeom>
          <a:noFill/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548680"/>
            <a:ext cx="4473224" cy="288032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7178" y="548680"/>
            <a:ext cx="4646822" cy="288032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0" y="3687901"/>
            <a:ext cx="8640960" cy="240065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/>
              <a:t>Excellent research to understand more about the Hindu Gods and Goddesses from Reuben</a:t>
            </a:r>
            <a:endParaRPr lang="en-GB" sz="5000" dirty="0"/>
          </a:p>
        </p:txBody>
      </p:sp>
    </p:spTree>
  </p:cSld>
  <p:clrMapOvr>
    <a:masterClrMapping/>
  </p:clrMapOvr>
  <p:transition advClick="0" advTm="6443">
    <p:wipe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19672" y="0"/>
            <a:ext cx="7524328" cy="52322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produced at home today.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3314" name="AutoShape 2" descr="Geography and History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" name="Picture 2" descr="Religious Education Banners | Teaching Ide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679628" cy="620688"/>
          </a:xfrm>
          <a:prstGeom prst="rect">
            <a:avLst/>
          </a:prstGeom>
          <a:noFill/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41429"/>
            <a:ext cx="9144000" cy="5616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548680"/>
            <a:ext cx="9144000" cy="63094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500" dirty="0" smtClean="0"/>
              <a:t>Dante has been researching the Hindu Gods also.</a:t>
            </a:r>
            <a:endParaRPr lang="en-GB" sz="3500" dirty="0"/>
          </a:p>
        </p:txBody>
      </p:sp>
    </p:spTree>
  </p:cSld>
  <p:clrMapOvr>
    <a:masterClrMapping/>
  </p:clrMapOvr>
  <p:transition advClick="0" advTm="6443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9" y="548680"/>
            <a:ext cx="4139952" cy="209880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8758"/>
            <a:ext cx="4932040" cy="633924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0" y="0"/>
            <a:ext cx="776894" cy="47667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827584" y="0"/>
            <a:ext cx="8316416" cy="5078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7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04048" y="2708920"/>
            <a:ext cx="4139952" cy="4093428"/>
          </a:xfrm>
          <a:prstGeom prst="rect">
            <a:avLst/>
          </a:prstGeom>
          <a:solidFill>
            <a:srgbClr val="FF3399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Nelly</a:t>
            </a:r>
            <a:r>
              <a:rPr lang="en-US" sz="6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’s </a:t>
            </a:r>
            <a:r>
              <a:rPr lang="en-US" sz="6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extract from yesterday</a:t>
            </a:r>
            <a:endParaRPr lang="en-US" sz="6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8000">
    <p:wipe dir="d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C:\Users\Carol Hughes\AppData\Local\Temp\IMG_9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822007" y="1103953"/>
            <a:ext cx="6576054" cy="493204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61555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This is what I’ve also been doing at home today…</a:t>
            </a:r>
            <a:endParaRPr lang="en-US" sz="3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AutoShape 2" descr="Geography and History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2" descr="https://attachments.office.net/owa/hughes.g%40myddle.shropshire.sch.uk/service.svc/s/GetAttachmentThumbnail?id=AAMkAGE2YTFhZDQ2LTEyMGItNGNlMC1hY2ZmLWJjZDE3MmJmYjQyYgBGAAAAAAD4HmlURsSOQauM0b%2Bu8LwwBwBa6rqxQMlbTp6UUP8q1IqdAAAAAAEJAABa6rqxQMlbTp6UUP8q1IqdAAKwH574AAABEgAQAKh3%2FPSd1IpFqy42DhCVzBk%3D&amp;thumbnailType=2&amp;owa=outlook.office.com&amp;scriptVer=2020050302.05&amp;X-OWA-CANARY=-qKVQg0PUkaaELckeLqHZvBDwJk7-NcYjgIoUL7Fs3260fyDH1B96BGy9XWK-M9V17X6TB6zbRw.&amp;token=eyJhbGciOiJSUzI1NiIsImtpZCI6IjU2MzU4ODUyMzRCOTI1MkRERTAwNTc2NkQ5RDlGMjc2NTY1RjYzRTIiLCJ4NXQiOiJWaldJVWpTNUpTM2VBRmRtMmRueWRsWmZZLUkiLCJ0eXAiOiJKV1QifQ.eyJvcmlnaW4iOiJodHRwczovL291dGxvb2sub2ZmaWNlLmNvbSIsInVjIjoiZjVmNWQ2ODZkNmI2NDk5OGJjOGJiODJjNzViMzgyMGMiLCJzaWduaW5fc3RhdGUiOiJbXCJrbXNpXCJdIiwidmVyIjoiRXhjaGFuZ2UuQ2FsbGJhY2suVjEiLCJhcHBjdHhzZW5kZXIiOiJPd2FEb3dubG9hZEBiMzE0M2I4NS1kYTYzLTRmYzItOTdmZi1hODY2MDdlNGI1MzQiLCJpc3NyaW5nIjoiV1ciLCJhcHBjdHgiOiJ7XCJtc2V4Y2hwcm90XCI6XCJvd2FcIixcInByaW1hcnlzaWRcIjpcIlMtMS01LTIxLTg0MjMwMTI5OC05MDg5NjIzMjUtMzMzMzI0NjcxNS00NjM2ODg0XCIsXCJwdWlkXCI6XCIxMTUzNzY1OTMyMjY4MDcxNjg2XCIsXCJvaWRcIjpcImNlZDM0ZjlhLTgzZTAtNDY3Mi05MTQ0LWIxNjAwZjIwOTYwOFwiLFwic2NvcGVcIjpcIk93YURvd25sb2FkXCJ9IiwibmJmIjoxNTg5NDgzNjYyLCJleHAiOjE1ODk0ODQyNjIsImlzcyI6IjAwMDAwMDAyLTAwMDAtMGZmMS1jZTAwLTAwMDAwMDAwMDAwMEBiMzE0M2I4NS1kYTYzLTRmYzItOTdmZi1hODY2MDdlNGI1MzQiLCJhdWQiOiIwMDAwMDAwMi0wMDAwLTBmZjEtY2UwMC0wMDAwMDAwMDAwMDAvYXR0YWNobWVudHMub2ZmaWNlLm5ldEBiMzE0M2I4NS1kYTYzLTRmYzItOTdmZi1hODY2MDdlNGI1MzQiLCJoYXBwIjoib3dhIn0.AeY-4XrTogug0a9BQCy6_E54fFQfOrun6qBi09YxicL6Sq45s5bbB3agIaL9F5-dNCX2MdQyVBRVRmBPq3A05JM-sglzQLI7Eg6D73habTo1f6gCKbXzxgl2OY7GY7ZH0lV9RoyDC8SsAug7R71hTBvXE1Xt4mM-Ovbc-cXNXCESYoLghb9z-In47DfakAVUfOtBb3BbrkLMHOsyqYxKU0cQPEteHQHMMzucLiw_oKUqUqUSlPDWxxRKMQj51g59bPJ1-uxbW3cK0Q9O8ilGtJZ4Lkm1o4m7PxeJuy2YATgqlfQSV8JyapRU6CFkYaEJAyYTUQtkeQ_ebkgTZc11Pg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AutoShape 4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5220072" y="980728"/>
            <a:ext cx="3528392" cy="4708981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latin typeface="Lucida Handwriting" pitchFamily="66" charset="0"/>
              </a:rPr>
              <a:t>I’ve been focusing on my ‘phoenix eye’ artwork</a:t>
            </a:r>
            <a:endParaRPr lang="en-GB" sz="50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 advClick="0" advTm="6443">
    <p:wipe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Geography and History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1"/>
            <a:ext cx="3635896" cy="638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1555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This is what I’ve also been doing at home today…</a:t>
            </a:r>
            <a:endParaRPr lang="en-US" sz="3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95936" y="836712"/>
            <a:ext cx="4752528" cy="4083556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latin typeface="Lucida Handwriting" pitchFamily="66" charset="0"/>
              </a:rPr>
              <a:t>I’ve been helping my dad with the gardening</a:t>
            </a:r>
            <a:endParaRPr lang="en-GB" sz="50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 advClick="0" advTm="6443">
    <p:wipe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1555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This is what I’ve also been doing at home today…</a:t>
            </a:r>
            <a:endParaRPr lang="en-US" sz="3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3314" name="AutoShape 2" descr="Geography and History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5059011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076056" y="620688"/>
            <a:ext cx="4067944" cy="3046988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latin typeface="Lucida Handwriting" pitchFamily="66" charset="0"/>
              </a:rPr>
              <a:t>It’s reading time in my house </a:t>
            </a:r>
            <a:r>
              <a:rPr lang="en-GB" sz="4800" dirty="0" smtClean="0">
                <a:latin typeface="Lucida Handwriting" pitchFamily="66" charset="0"/>
              </a:rPr>
              <a:t>now</a:t>
            </a:r>
            <a:r>
              <a:rPr lang="en-GB" sz="4800" dirty="0" smtClean="0">
                <a:latin typeface="Lucida Handwriting" pitchFamily="66" charset="0"/>
              </a:rPr>
              <a:t>.</a:t>
            </a:r>
            <a:endParaRPr lang="en-GB" sz="48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 advClick="0" advTm="6443">
    <p:wipe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1555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This is what I’ve also been doing at home today…</a:t>
            </a:r>
            <a:endParaRPr lang="en-US" sz="3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3314" name="AutoShape 2" descr="Geography and History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55638"/>
            <a:ext cx="3059832" cy="620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203848" y="620688"/>
            <a:ext cx="5940152" cy="5262979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latin typeface="Lucida Handwriting" pitchFamily="66" charset="0"/>
              </a:rPr>
              <a:t>I’m going to play football now with my big brother and show off my Harry Kane skills.</a:t>
            </a:r>
            <a:endParaRPr lang="en-GB" sz="48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 advClick="0" advTm="6443">
    <p:wipe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1555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This is what I’ve also been doing at home today…</a:t>
            </a:r>
            <a:endParaRPr lang="en-US" sz="3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3314" name="AutoShape 2" descr="Geography and History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890588" y="-269900"/>
            <a:ext cx="2905125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6451" y="620688"/>
            <a:ext cx="428755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3645024"/>
            <a:ext cx="4716016" cy="2031325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200" dirty="0" smtClean="0">
                <a:latin typeface="Lucida Handwriting" pitchFamily="66" charset="0"/>
              </a:rPr>
              <a:t>Bethany’s cake ingredients from yesterday</a:t>
            </a:r>
            <a:endParaRPr lang="en-GB" sz="42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 advClick="0" advTm="6443">
    <p:wipe dir="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1555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This is what I’ve also been doing at home today…</a:t>
            </a:r>
            <a:endParaRPr lang="en-US" sz="3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3314" name="AutoShape 2" descr="Geography and History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1354"/>
            <a:ext cx="4644008" cy="6176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860032" y="764704"/>
            <a:ext cx="3960440" cy="5078313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latin typeface="Lucida Handwriting" pitchFamily="66" charset="0"/>
              </a:rPr>
              <a:t>I </a:t>
            </a:r>
            <a:r>
              <a:rPr lang="en-GB" sz="5400" dirty="0" smtClean="0">
                <a:latin typeface="Lucida Handwriting" pitchFamily="66" charset="0"/>
              </a:rPr>
              <a:t>started to make my hoplite helmet </a:t>
            </a:r>
            <a:r>
              <a:rPr lang="en-GB" sz="5400" dirty="0" smtClean="0">
                <a:latin typeface="Lucida Handwriting" pitchFamily="66" charset="0"/>
              </a:rPr>
              <a:t>yesterday</a:t>
            </a:r>
            <a:endParaRPr lang="en-GB" sz="54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 advClick="0" advTm="6443">
    <p:wipe dir="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1555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This is what I’ve also been doing at home today…</a:t>
            </a:r>
            <a:endParaRPr lang="en-US" sz="3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3314" name="AutoShape 2" descr="Geography and History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6550046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588224" y="620688"/>
            <a:ext cx="2555776" cy="2554545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Lucida Handwriting" pitchFamily="66" charset="0"/>
              </a:rPr>
              <a:t>Henry scored 10/10 in his spellings.</a:t>
            </a:r>
            <a:endParaRPr lang="en-GB" sz="32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 advClick="0" advTm="6443">
    <p:wipe dir="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1555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This is what I’ve also been doing at home today…</a:t>
            </a:r>
            <a:endParaRPr lang="en-US" sz="3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3314" name="AutoShape 2" descr="Geography and History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692696"/>
            <a:ext cx="5212725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292080" y="620688"/>
            <a:ext cx="3851920" cy="5262979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latin typeface="Lucida Handwriting" pitchFamily="66" charset="0"/>
              </a:rPr>
              <a:t>I got my face painted for my Zoom chat earlier today.</a:t>
            </a:r>
            <a:endParaRPr lang="en-GB" sz="48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 advClick="0" advTm="6443">
    <p:wipe dir="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1555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This is what I’ve also been doing at home today…</a:t>
            </a:r>
            <a:endParaRPr lang="en-US" sz="3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3314" name="AutoShape 2" descr="Geography and History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9312"/>
            <a:ext cx="9144000" cy="618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20688"/>
            <a:ext cx="9144000" cy="830997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latin typeface="Lucida Handwriting" pitchFamily="66" charset="0"/>
              </a:rPr>
              <a:t>Nelly’s humpback whale</a:t>
            </a:r>
            <a:endParaRPr lang="en-GB" sz="48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 advClick="0" advTm="6443">
    <p:wipe dir="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Carol Hughes\AppData\Local\Temp\20200513_143312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1555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This is what I’ve also been doing at home today…</a:t>
            </a:r>
            <a:endParaRPr lang="en-US" sz="3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AutoShape 2" descr="Geography and History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0" y="5842337"/>
            <a:ext cx="9144000" cy="1015663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>
                <a:latin typeface="Lucida Handwriting" pitchFamily="66" charset="0"/>
              </a:rPr>
              <a:t>I’ve been practising my typing skills whilst working today.</a:t>
            </a:r>
            <a:endParaRPr lang="en-GB" sz="30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 advClick="0" advTm="6443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Carol Hughes\AppData\Local\Temp\20200515_1313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548680"/>
            <a:ext cx="6010981" cy="630932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  <p:sp>
        <p:nvSpPr>
          <p:cNvPr id="6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0" y="0"/>
            <a:ext cx="776894" cy="476672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827584" y="0"/>
            <a:ext cx="8316416" cy="5078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7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12160" y="476672"/>
            <a:ext cx="3131840" cy="3170099"/>
          </a:xfrm>
          <a:prstGeom prst="rect">
            <a:avLst/>
          </a:prstGeom>
          <a:solidFill>
            <a:srgbClr val="FF3399"/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Katie</a:t>
            </a:r>
            <a:r>
              <a:rPr lang="en-US" sz="5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’s </a:t>
            </a:r>
            <a:r>
              <a:rPr lang="en-US" sz="5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extract from yesterday</a:t>
            </a:r>
            <a:endParaRPr lang="en-US" sz="5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6255">
    <p:wipe dir="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35"/>
            <a:ext cx="4716016" cy="6856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1555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And finally…….</a:t>
            </a:r>
            <a:endParaRPr lang="en-US" sz="3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4788024" y="692696"/>
            <a:ext cx="4355976" cy="2016224"/>
          </a:xfrm>
          <a:prstGeom prst="wedgeRectCallout">
            <a:avLst>
              <a:gd name="adj1" fmla="val -91057"/>
              <a:gd name="adj2" fmla="val 5740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4860032" y="692696"/>
            <a:ext cx="42839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Comic Sans MS" pitchFamily="66" charset="0"/>
              </a:rPr>
              <a:t>It’s my 11</a:t>
            </a:r>
            <a:r>
              <a:rPr lang="en-GB" sz="2400" baseline="30000" dirty="0" smtClean="0">
                <a:latin typeface="Comic Sans MS" pitchFamily="66" charset="0"/>
              </a:rPr>
              <a:t>th</a:t>
            </a:r>
            <a:r>
              <a:rPr lang="en-GB" sz="2400" dirty="0" smtClean="0">
                <a:latin typeface="Comic Sans MS" pitchFamily="66" charset="0"/>
              </a:rPr>
              <a:t> birthday tomorrow and I’m missing you all. I’d love to see you on a Zoom chat if you would like to call me.</a:t>
            </a:r>
            <a:endParaRPr lang="en-GB" sz="2400" dirty="0">
              <a:latin typeface="Comic Sans MS" pitchFamily="66" charset="0"/>
            </a:endParaRPr>
          </a:p>
        </p:txBody>
      </p:sp>
      <p:pic>
        <p:nvPicPr>
          <p:cNvPr id="38916" name="Picture 4" descr="Cupcakes and baked treats for all occasions - Belles Caker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852936"/>
            <a:ext cx="2743469" cy="400506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</p:spTree>
  </p:cSld>
  <p:clrMapOvr>
    <a:masterClrMapping/>
  </p:clrMapOvr>
  <p:transition advClick="0" advTm="8000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0" y="0"/>
            <a:ext cx="776894" cy="47667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827584" y="0"/>
            <a:ext cx="8316416" cy="5078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7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79"/>
            <a:ext cx="9144000" cy="5920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6103947"/>
            <a:ext cx="9144000" cy="754053"/>
          </a:xfrm>
          <a:prstGeom prst="rect">
            <a:avLst/>
          </a:prstGeom>
          <a:solidFill>
            <a:srgbClr val="FF3399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3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Henr</a:t>
            </a:r>
            <a:r>
              <a:rPr lang="en-US" sz="43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y’s synonyms</a:t>
            </a:r>
            <a:endParaRPr lang="en-US" sz="4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6255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0" y="0"/>
            <a:ext cx="776894" cy="47667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827584" y="0"/>
            <a:ext cx="8316416" cy="5078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7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76672"/>
            <a:ext cx="9144000" cy="1123384"/>
          </a:xfrm>
          <a:prstGeom prst="rect">
            <a:avLst/>
          </a:prstGeom>
          <a:solidFill>
            <a:srgbClr val="FF3399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Toby</a:t>
            </a:r>
            <a:r>
              <a:rPr lang="en-US" sz="6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’s synonyms</a:t>
            </a:r>
            <a:endParaRPr lang="en-US" sz="6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628800"/>
            <a:ext cx="1907704" cy="738664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200" dirty="0" smtClean="0"/>
              <a:t>brave</a:t>
            </a:r>
            <a:endParaRPr lang="en-GB" sz="42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2492896"/>
            <a:ext cx="1907704" cy="738664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200" dirty="0" smtClean="0"/>
              <a:t>ugly</a:t>
            </a:r>
            <a:endParaRPr lang="en-GB" sz="42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3356992"/>
            <a:ext cx="1907704" cy="738664"/>
          </a:xfrm>
          <a:prstGeom prst="rect">
            <a:avLst/>
          </a:prstGeom>
          <a:solidFill>
            <a:srgbClr val="66FF33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200" dirty="0" smtClean="0"/>
              <a:t>huge</a:t>
            </a:r>
            <a:endParaRPr lang="en-GB" sz="42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4221088"/>
            <a:ext cx="1907704" cy="738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200" dirty="0" smtClean="0"/>
              <a:t>strong</a:t>
            </a:r>
            <a:endParaRPr lang="en-GB" sz="420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5085184"/>
            <a:ext cx="1907704" cy="7386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200" dirty="0" smtClean="0"/>
              <a:t>vicious</a:t>
            </a:r>
            <a:endParaRPr lang="en-GB" sz="4200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5949280"/>
            <a:ext cx="1907704" cy="7386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200" dirty="0" smtClean="0"/>
              <a:t>clever</a:t>
            </a:r>
            <a:endParaRPr lang="en-GB" sz="4200" dirty="0"/>
          </a:p>
        </p:txBody>
      </p:sp>
      <p:sp>
        <p:nvSpPr>
          <p:cNvPr id="14" name="Right Arrow 13"/>
          <p:cNvSpPr/>
          <p:nvPr/>
        </p:nvSpPr>
        <p:spPr>
          <a:xfrm>
            <a:off x="1979712" y="1772816"/>
            <a:ext cx="936104" cy="288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ight Arrow 14"/>
          <p:cNvSpPr/>
          <p:nvPr/>
        </p:nvSpPr>
        <p:spPr>
          <a:xfrm>
            <a:off x="1979712" y="2564904"/>
            <a:ext cx="936104" cy="288032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ight Arrow 15"/>
          <p:cNvSpPr/>
          <p:nvPr/>
        </p:nvSpPr>
        <p:spPr>
          <a:xfrm>
            <a:off x="1979712" y="3501008"/>
            <a:ext cx="936104" cy="288032"/>
          </a:xfrm>
          <a:prstGeom prst="rightArrow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ight Arrow 16"/>
          <p:cNvSpPr/>
          <p:nvPr/>
        </p:nvSpPr>
        <p:spPr>
          <a:xfrm>
            <a:off x="1979712" y="4365104"/>
            <a:ext cx="936104" cy="288032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ight Arrow 17"/>
          <p:cNvSpPr/>
          <p:nvPr/>
        </p:nvSpPr>
        <p:spPr>
          <a:xfrm>
            <a:off x="1979712" y="5157192"/>
            <a:ext cx="936104" cy="28803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ight Arrow 18"/>
          <p:cNvSpPr/>
          <p:nvPr/>
        </p:nvSpPr>
        <p:spPr>
          <a:xfrm>
            <a:off x="1979712" y="6093296"/>
            <a:ext cx="936104" cy="288032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2987824" y="1628800"/>
            <a:ext cx="1907704" cy="584775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gallant</a:t>
            </a:r>
            <a:endParaRPr lang="en-GB" sz="3200" dirty="0"/>
          </a:p>
        </p:txBody>
      </p:sp>
      <p:sp>
        <p:nvSpPr>
          <p:cNvPr id="21" name="TextBox 20"/>
          <p:cNvSpPr txBox="1"/>
          <p:nvPr/>
        </p:nvSpPr>
        <p:spPr>
          <a:xfrm>
            <a:off x="2987824" y="2492896"/>
            <a:ext cx="1907704" cy="584775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disfigured</a:t>
            </a:r>
            <a:endParaRPr lang="en-GB" sz="3200" dirty="0"/>
          </a:p>
        </p:txBody>
      </p:sp>
      <p:sp>
        <p:nvSpPr>
          <p:cNvPr id="22" name="TextBox 21"/>
          <p:cNvSpPr txBox="1"/>
          <p:nvPr/>
        </p:nvSpPr>
        <p:spPr>
          <a:xfrm>
            <a:off x="2987824" y="3356992"/>
            <a:ext cx="1907704" cy="584775"/>
          </a:xfrm>
          <a:prstGeom prst="rect">
            <a:avLst/>
          </a:prstGeom>
          <a:solidFill>
            <a:srgbClr val="66FF33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massive</a:t>
            </a:r>
            <a:endParaRPr lang="en-GB" sz="3200" dirty="0"/>
          </a:p>
        </p:txBody>
      </p:sp>
      <p:sp>
        <p:nvSpPr>
          <p:cNvPr id="23" name="TextBox 22"/>
          <p:cNvSpPr txBox="1"/>
          <p:nvPr/>
        </p:nvSpPr>
        <p:spPr>
          <a:xfrm>
            <a:off x="2987824" y="4221088"/>
            <a:ext cx="1907704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burly</a:t>
            </a:r>
            <a:endParaRPr lang="en-GB" sz="3200" dirty="0"/>
          </a:p>
        </p:txBody>
      </p:sp>
      <p:sp>
        <p:nvSpPr>
          <p:cNvPr id="24" name="TextBox 23"/>
          <p:cNvSpPr txBox="1"/>
          <p:nvPr/>
        </p:nvSpPr>
        <p:spPr>
          <a:xfrm>
            <a:off x="2987824" y="5085184"/>
            <a:ext cx="1907704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ferocious</a:t>
            </a:r>
            <a:endParaRPr lang="en-GB" sz="3200" dirty="0"/>
          </a:p>
        </p:txBody>
      </p:sp>
      <p:sp>
        <p:nvSpPr>
          <p:cNvPr id="25" name="TextBox 24"/>
          <p:cNvSpPr txBox="1"/>
          <p:nvPr/>
        </p:nvSpPr>
        <p:spPr>
          <a:xfrm>
            <a:off x="2987824" y="5949280"/>
            <a:ext cx="190770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cunning</a:t>
            </a:r>
            <a:endParaRPr lang="en-GB" sz="3200" dirty="0"/>
          </a:p>
        </p:txBody>
      </p:sp>
      <p:sp>
        <p:nvSpPr>
          <p:cNvPr id="26" name="TextBox 25"/>
          <p:cNvSpPr txBox="1"/>
          <p:nvPr/>
        </p:nvSpPr>
        <p:spPr>
          <a:xfrm>
            <a:off x="5076056" y="1628800"/>
            <a:ext cx="1907704" cy="52322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handsome</a:t>
            </a:r>
            <a:endParaRPr lang="en-GB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5076056" y="2492896"/>
            <a:ext cx="1907704" cy="584775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gross</a:t>
            </a:r>
            <a:endParaRPr lang="en-GB" sz="3200" dirty="0"/>
          </a:p>
        </p:txBody>
      </p:sp>
      <p:sp>
        <p:nvSpPr>
          <p:cNvPr id="28" name="TextBox 27"/>
          <p:cNvSpPr txBox="1"/>
          <p:nvPr/>
        </p:nvSpPr>
        <p:spPr>
          <a:xfrm>
            <a:off x="5112060" y="3327375"/>
            <a:ext cx="1907704" cy="461665"/>
          </a:xfrm>
          <a:prstGeom prst="rect">
            <a:avLst/>
          </a:prstGeom>
          <a:solidFill>
            <a:srgbClr val="66FF33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large</a:t>
            </a:r>
            <a:endParaRPr lang="en-GB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5076056" y="4221088"/>
            <a:ext cx="1907704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muscly</a:t>
            </a:r>
            <a:endParaRPr lang="en-GB" sz="3200" dirty="0"/>
          </a:p>
        </p:txBody>
      </p:sp>
      <p:sp>
        <p:nvSpPr>
          <p:cNvPr id="30" name="TextBox 29"/>
          <p:cNvSpPr txBox="1"/>
          <p:nvPr/>
        </p:nvSpPr>
        <p:spPr>
          <a:xfrm>
            <a:off x="5076056" y="5085184"/>
            <a:ext cx="1907704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scary</a:t>
            </a:r>
            <a:endParaRPr lang="en-GB" sz="3200" dirty="0"/>
          </a:p>
        </p:txBody>
      </p:sp>
      <p:sp>
        <p:nvSpPr>
          <p:cNvPr id="31" name="TextBox 30"/>
          <p:cNvSpPr txBox="1"/>
          <p:nvPr/>
        </p:nvSpPr>
        <p:spPr>
          <a:xfrm>
            <a:off x="5076056" y="5949280"/>
            <a:ext cx="190770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intelligent</a:t>
            </a:r>
            <a:endParaRPr lang="en-GB" sz="3200" dirty="0"/>
          </a:p>
        </p:txBody>
      </p:sp>
      <p:sp>
        <p:nvSpPr>
          <p:cNvPr id="32" name="TextBox 31"/>
          <p:cNvSpPr txBox="1"/>
          <p:nvPr/>
        </p:nvSpPr>
        <p:spPr>
          <a:xfrm>
            <a:off x="7236296" y="1628800"/>
            <a:ext cx="1907704" cy="584775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heroic</a:t>
            </a:r>
            <a:endParaRPr lang="en-GB" sz="3200" dirty="0"/>
          </a:p>
        </p:txBody>
      </p:sp>
      <p:sp>
        <p:nvSpPr>
          <p:cNvPr id="33" name="TextBox 32"/>
          <p:cNvSpPr txBox="1"/>
          <p:nvPr/>
        </p:nvSpPr>
        <p:spPr>
          <a:xfrm>
            <a:off x="7164165" y="2486547"/>
            <a:ext cx="1907704" cy="461665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monstrous</a:t>
            </a:r>
            <a:endParaRPr lang="en-GB" sz="2400" dirty="0"/>
          </a:p>
        </p:txBody>
      </p:sp>
      <p:sp>
        <p:nvSpPr>
          <p:cNvPr id="34" name="TextBox 33"/>
          <p:cNvSpPr txBox="1"/>
          <p:nvPr/>
        </p:nvSpPr>
        <p:spPr>
          <a:xfrm>
            <a:off x="7236296" y="3356992"/>
            <a:ext cx="1907704" cy="523220"/>
          </a:xfrm>
          <a:prstGeom prst="rect">
            <a:avLst/>
          </a:prstGeom>
          <a:solidFill>
            <a:srgbClr val="66FF33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humongous</a:t>
            </a:r>
            <a:endParaRPr lang="en-GB" sz="2800" dirty="0"/>
          </a:p>
        </p:txBody>
      </p:sp>
      <p:sp>
        <p:nvSpPr>
          <p:cNvPr id="35" name="TextBox 34"/>
          <p:cNvSpPr txBox="1"/>
          <p:nvPr/>
        </p:nvSpPr>
        <p:spPr>
          <a:xfrm>
            <a:off x="7236296" y="4221088"/>
            <a:ext cx="1907704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towering</a:t>
            </a:r>
            <a:endParaRPr lang="en-GB" sz="3200" dirty="0"/>
          </a:p>
        </p:txBody>
      </p:sp>
      <p:sp>
        <p:nvSpPr>
          <p:cNvPr id="36" name="TextBox 35"/>
          <p:cNvSpPr txBox="1"/>
          <p:nvPr/>
        </p:nvSpPr>
        <p:spPr>
          <a:xfrm>
            <a:off x="7236296" y="5085184"/>
            <a:ext cx="1907704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angry</a:t>
            </a:r>
            <a:endParaRPr lang="en-GB" sz="3200" dirty="0"/>
          </a:p>
        </p:txBody>
      </p:sp>
      <p:sp>
        <p:nvSpPr>
          <p:cNvPr id="37" name="TextBox 36"/>
          <p:cNvSpPr txBox="1"/>
          <p:nvPr/>
        </p:nvSpPr>
        <p:spPr>
          <a:xfrm>
            <a:off x="7164165" y="5966241"/>
            <a:ext cx="190770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smart</a:t>
            </a:r>
            <a:endParaRPr lang="en-GB" sz="3200" dirty="0"/>
          </a:p>
        </p:txBody>
      </p:sp>
    </p:spTree>
  </p:cSld>
  <p:clrMapOvr>
    <a:masterClrMapping/>
  </p:clrMapOvr>
  <p:transition advClick="0" advTm="6255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962" y="548680"/>
            <a:ext cx="9172962" cy="5036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0" y="0"/>
            <a:ext cx="776894" cy="476672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827584" y="0"/>
            <a:ext cx="8316416" cy="5078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7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596116"/>
            <a:ext cx="9144000" cy="1261884"/>
          </a:xfrm>
          <a:prstGeom prst="rect">
            <a:avLst/>
          </a:prstGeom>
          <a:solidFill>
            <a:srgbClr val="FF3399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Cameron</a:t>
            </a:r>
            <a:r>
              <a:rPr lang="en-US" sz="7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’s synonyms</a:t>
            </a:r>
            <a:endParaRPr lang="en-US" sz="7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8000"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0" y="0"/>
            <a:ext cx="776894" cy="47667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827584" y="0"/>
            <a:ext cx="8316416" cy="5078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7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9144000" cy="4943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5445224"/>
            <a:ext cx="9144000" cy="1369606"/>
          </a:xfrm>
          <a:prstGeom prst="rect">
            <a:avLst/>
          </a:prstGeom>
          <a:solidFill>
            <a:srgbClr val="FF3399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3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Bethany’s synonyms</a:t>
            </a:r>
            <a:endParaRPr lang="en-US" sz="8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6255"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1194</TotalTime>
  <Words>1215</Words>
  <Application>Microsoft Office PowerPoint</Application>
  <PresentationFormat>On-screen Show (4:3)</PresentationFormat>
  <Paragraphs>143</Paragraphs>
  <Slides>50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Carol Hughes</dc:creator>
  <cp:lastModifiedBy>Carol Hughes</cp:lastModifiedBy>
  <cp:revision>52</cp:revision>
  <dcterms:created xsi:type="dcterms:W3CDTF">2020-04-20T08:59:27Z</dcterms:created>
  <dcterms:modified xsi:type="dcterms:W3CDTF">2020-05-15T16:25:22Z</dcterms:modified>
</cp:coreProperties>
</file>