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3" r:id="rId3"/>
    <p:sldId id="279" r:id="rId4"/>
    <p:sldId id="280" r:id="rId5"/>
    <p:sldId id="278" r:id="rId6"/>
    <p:sldId id="281" r:id="rId7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68" d="100"/>
          <a:sy n="68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English today</a:t>
            </a:r>
            <a:endParaRPr lang="en-GB" sz="5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8156633"/>
              </p:ext>
            </p:extLst>
          </p:nvPr>
        </p:nvGraphicFramePr>
        <p:xfrm>
          <a:off x="0" y="908720"/>
          <a:ext cx="9144000" cy="2436114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6328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English </a:t>
                      </a:r>
                      <a:r>
                        <a:rPr lang="en-GB" sz="20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– (Ancient Greek script – </a:t>
                      </a:r>
                      <a:r>
                        <a:rPr lang="en-GB" sz="20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Theseus</a:t>
                      </a:r>
                      <a:r>
                        <a:rPr lang="en-GB" sz="20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and Odysseus)</a:t>
                      </a:r>
                      <a:endParaRPr lang="en-GB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0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Wednesday</a:t>
                      </a:r>
                      <a:r>
                        <a:rPr lang="en-GB" sz="20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13</a:t>
                      </a:r>
                      <a:r>
                        <a:rPr lang="en-GB" sz="2000" baseline="300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May 2020</a:t>
                      </a:r>
                      <a:endParaRPr lang="en-GB" sz="20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4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100" b="1" u="sng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1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GB" sz="2100" b="1" u="sng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1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2100" b="1" i="1" u="sng" dirty="0" err="1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SPaG</a:t>
                      </a:r>
                      <a:r>
                        <a:rPr lang="en-GB" sz="2100" b="1" i="1" u="sng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en-GB" sz="21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–</a:t>
                      </a:r>
                      <a:r>
                        <a:rPr lang="en-GB" sz="2100" b="1" i="1" u="sng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Speech and dialogue</a:t>
                      </a:r>
                      <a:endParaRPr lang="en-GB" sz="2100" b="1" i="1" dirty="0">
                        <a:solidFill>
                          <a:srgbClr val="FFC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3280" algn="l"/>
                        </a:tabLst>
                      </a:pPr>
                      <a:r>
                        <a:rPr lang="en-GB" sz="1800" b="1" dirty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en-GB" sz="1800" b="1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I can</a:t>
                      </a:r>
                      <a:r>
                        <a:rPr lang="en-GB" sz="1800" b="1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convert </a:t>
                      </a:r>
                      <a:r>
                        <a:rPr lang="en-GB" sz="1800" b="1" u="sng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direct speech sentences </a:t>
                      </a:r>
                      <a:r>
                        <a:rPr lang="en-GB" sz="1800" b="1" u="none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into dialogue for a script </a:t>
                      </a:r>
                      <a:r>
                        <a:rPr lang="en-GB" sz="1800" b="1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using correct punctuation.</a:t>
                      </a:r>
                      <a:endParaRPr lang="en-GB" sz="1800" b="1" dirty="0">
                        <a:solidFill>
                          <a:srgbClr val="FFC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43280" algn="l"/>
                        </a:tabLst>
                      </a:pPr>
                      <a:r>
                        <a:rPr lang="en-GB" sz="21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 write / type an extract from a script with accuracy,</a:t>
                      </a:r>
                      <a:r>
                        <a:rPr lang="en-GB" sz="21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using the correct features.</a:t>
                      </a:r>
                      <a:endParaRPr lang="en-GB" sz="2100" b="1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AutoShape 2" descr="How to Write a Play Script (with Pictures) - wikiH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8" name="AutoShape 4" descr="Image titled Write a Play Script Step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" name="Picture 2" descr="Greek myths: Brave heroes and courageous warriors | Kids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2228850" cy="3429000"/>
          </a:xfrm>
          <a:prstGeom prst="rect">
            <a:avLst/>
          </a:prstGeom>
          <a:noFill/>
        </p:spPr>
      </p:pic>
      <p:pic>
        <p:nvPicPr>
          <p:cNvPr id="8" name="Picture 4" descr="Odysseus was a legendary Greekking of Ithaca and the hero of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789040"/>
            <a:ext cx="1762128" cy="24246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660232" y="626277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Algerian" pitchFamily="82" charset="0"/>
              </a:rPr>
              <a:t>ODYSSEUS</a:t>
            </a:r>
            <a:endParaRPr lang="en-GB" sz="2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851919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</a:t>
            </a:r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0"/>
            <a:ext cx="529208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Speech                 Dialogue 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Look at this direct speech sentence.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914400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“Tell me little man, what is your name?” the Cyclops questioned, whilst looking down.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652120" y="188640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0" y="2276872"/>
            <a:ext cx="9144000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When writing a direct speech sentence, the speech punctuation surrounds the words that are spoken by the character. </a:t>
            </a:r>
          </a:p>
          <a:p>
            <a:r>
              <a:rPr lang="en-GB" sz="2000" i="1" dirty="0" smtClean="0">
                <a:latin typeface="Comic Sans MS" pitchFamily="66" charset="0"/>
              </a:rPr>
              <a:t>You also need to explain who the words were spoken by.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4382432"/>
            <a:ext cx="9144000" cy="10156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err="1" smtClean="0">
                <a:latin typeface="Comic Sans MS" pitchFamily="66" charset="0"/>
              </a:rPr>
              <a:t>Polyphemus</a:t>
            </a:r>
            <a:r>
              <a:rPr lang="en-GB" sz="3000" dirty="0" smtClean="0">
                <a:latin typeface="Comic Sans MS" pitchFamily="66" charset="0"/>
              </a:rPr>
              <a:t>: (looking down) Tell me little man, what is your name?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806368"/>
            <a:ext cx="9144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Comic Sans MS" pitchFamily="66" charset="0"/>
              </a:rPr>
              <a:t>Let’s turn it into a piece of dialogue from a script.</a:t>
            </a:r>
            <a:endParaRPr lang="en-GB" sz="26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5445224"/>
            <a:ext cx="9144000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When writing dialogue  for a script, speech punctuation is not needed. </a:t>
            </a:r>
          </a:p>
          <a:p>
            <a:r>
              <a:rPr lang="en-GB" sz="2000" i="1" dirty="0" smtClean="0">
                <a:latin typeface="Comic Sans MS" pitchFamily="66" charset="0"/>
              </a:rPr>
              <a:t>The name of the person speaking is written at the side.</a:t>
            </a:r>
          </a:p>
          <a:p>
            <a:r>
              <a:rPr lang="en-GB" sz="2000" i="1" dirty="0" smtClean="0">
                <a:latin typeface="Comic Sans MS" pitchFamily="66" charset="0"/>
              </a:rPr>
              <a:t>The part in brackets tell you how to act or speak.</a:t>
            </a:r>
          </a:p>
        </p:txBody>
      </p:sp>
    </p:spTree>
    <p:extLst>
      <p:ext uri="{BB962C8B-B14F-4D97-AF65-F5344CB8AC3E}">
        <p14:creationId xmlns:p14="http://schemas.microsoft.com/office/powerpoint/2010/main" xmlns="" val="44670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851919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</a:t>
            </a:r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0"/>
            <a:ext cx="529208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Speech                 Dialogue 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Look at this direct speech sentence.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9144000" cy="101566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“Well I am neither your friend nor do I fear you,” announced the </a:t>
            </a:r>
            <a:r>
              <a:rPr lang="en-GB" sz="3000" dirty="0" smtClean="0">
                <a:latin typeface="Comic Sans MS" pitchFamily="66" charset="0"/>
              </a:rPr>
              <a:t>C</a:t>
            </a:r>
            <a:r>
              <a:rPr lang="en-GB" sz="3000" dirty="0" smtClean="0">
                <a:latin typeface="Comic Sans MS" pitchFamily="66" charset="0"/>
              </a:rPr>
              <a:t>yclops </a:t>
            </a:r>
            <a:r>
              <a:rPr lang="en-GB" sz="3000" dirty="0" smtClean="0">
                <a:latin typeface="Comic Sans MS" pitchFamily="66" charset="0"/>
              </a:rPr>
              <a:t>confidently.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652120" y="188640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4382432"/>
            <a:ext cx="9144000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806368"/>
            <a:ext cx="9144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Comic Sans MS" pitchFamily="66" charset="0"/>
              </a:rPr>
              <a:t>Can you turn it into a piece of dialogue from a script.</a:t>
            </a:r>
            <a:endParaRPr lang="en-GB" sz="2600" dirty="0"/>
          </a:p>
        </p:txBody>
      </p:sp>
      <p:sp>
        <p:nvSpPr>
          <p:cNvPr id="12" name="Down Arrow 11"/>
          <p:cNvSpPr/>
          <p:nvPr/>
        </p:nvSpPr>
        <p:spPr>
          <a:xfrm>
            <a:off x="4355976" y="2420888"/>
            <a:ext cx="43204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670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0"/>
            <a:ext cx="3851919" cy="584775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</a:t>
            </a:r>
            <a:r>
              <a:rPr lang="en-US" sz="32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1920" y="0"/>
            <a:ext cx="5292081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Speech                 Dialogue </a:t>
            </a:r>
            <a:endParaRPr lang="en-US" sz="32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20688"/>
            <a:ext cx="9144000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Look at this direct speech sentence.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196752"/>
            <a:ext cx="9144000" cy="1938992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itchFamily="66" charset="0"/>
              </a:rPr>
              <a:t>“Princess, how can I thank you?” said </a:t>
            </a:r>
            <a:r>
              <a:rPr lang="en-GB" sz="3000" dirty="0" err="1" smtClean="0">
                <a:latin typeface="Comic Sans MS" pitchFamily="66" charset="0"/>
              </a:rPr>
              <a:t>Theseus</a:t>
            </a:r>
            <a:r>
              <a:rPr lang="en-GB" sz="3000" dirty="0" smtClean="0">
                <a:latin typeface="Comic Sans MS" pitchFamily="66" charset="0"/>
              </a:rPr>
              <a:t>, with arms out wide. “Without your help, I would never have found my way out of that terrible place.”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652120" y="188640"/>
            <a:ext cx="13681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4382432"/>
            <a:ext cx="9144000" cy="55399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3000" dirty="0" smtClean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806368"/>
            <a:ext cx="9144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Comic Sans MS" pitchFamily="66" charset="0"/>
              </a:rPr>
              <a:t>Can you turn it into a piece of dialogue from a script.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xmlns="" val="44670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eek myths: Brave heroes and courageous warriors | KidsNew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420"/>
            <a:ext cx="3779912" cy="5815249"/>
          </a:xfrm>
          <a:prstGeom prst="rect">
            <a:avLst/>
          </a:prstGeom>
          <a:noFill/>
        </p:spPr>
      </p:pic>
      <p:pic>
        <p:nvPicPr>
          <p:cNvPr id="3" name="Picture 4" descr="Odysseus was a legendary Greekking of Ithaca and the hero of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052736"/>
            <a:ext cx="3130280" cy="430726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300192" y="5589240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Algerian" pitchFamily="82" charset="0"/>
              </a:rPr>
              <a:t>ODYSSEUS</a:t>
            </a:r>
            <a:endParaRPr lang="en-GB" sz="30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211669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/>
              <a:t>KING OF ATHENS</a:t>
            </a:r>
            <a:endParaRPr lang="en-GB" sz="36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543600" y="6211669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/>
              <a:t>KING OF ITHACA</a:t>
            </a:r>
            <a:endParaRPr lang="en-GB" sz="3600" b="1" u="sng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9143999" cy="769441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– Main Activity</a:t>
            </a:r>
            <a:endParaRPr lang="en-US" sz="4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908720"/>
            <a:ext cx="2088232" cy="144655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1"/>
                </a:solidFill>
              </a:rPr>
              <a:t>What would’ve happened if these two had ever met?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2420888"/>
            <a:ext cx="2088232" cy="144655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1"/>
                </a:solidFill>
              </a:rPr>
              <a:t>Would they have been friends or rivals?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3933056"/>
            <a:ext cx="2088232" cy="1446550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1"/>
                </a:solidFill>
              </a:rPr>
              <a:t>What conversation would they have had?</a:t>
            </a:r>
            <a:endParaRPr lang="en-GB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0"/>
            <a:ext cx="9143999" cy="769441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English – Main Activity</a:t>
            </a:r>
            <a:endParaRPr lang="en-US" sz="4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" name="Picture 4" descr="Odysseus was a legendary Greekking of Ithaca and the hero of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11360" y="0"/>
            <a:ext cx="732640" cy="1008112"/>
          </a:xfrm>
          <a:prstGeom prst="rect">
            <a:avLst/>
          </a:prstGeom>
          <a:noFill/>
        </p:spPr>
      </p:pic>
      <p:pic>
        <p:nvPicPr>
          <p:cNvPr id="12" name="Picture 2" descr="Greek myths: Brave heroes and courageous warriors | KidsNew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684278" cy="105273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0" y="764704"/>
            <a:ext cx="9144000" cy="430887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dirty="0" smtClean="0">
                <a:solidFill>
                  <a:schemeClr val="bg1"/>
                </a:solidFill>
              </a:rPr>
              <a:t>Write / </a:t>
            </a:r>
            <a:r>
              <a:rPr lang="en-GB" sz="2200" b="1" dirty="0" smtClean="0">
                <a:solidFill>
                  <a:schemeClr val="bg1"/>
                </a:solidFill>
              </a:rPr>
              <a:t>type </a:t>
            </a:r>
            <a:r>
              <a:rPr lang="en-GB" sz="2200" b="1" dirty="0" smtClean="0">
                <a:solidFill>
                  <a:schemeClr val="bg1"/>
                </a:solidFill>
              </a:rPr>
              <a:t>an extract of the conversation they would’ve had as A SCRIPT!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126876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(Odysseus marches into King </a:t>
            </a:r>
            <a:r>
              <a:rPr lang="en-GB" dirty="0" err="1" smtClean="0">
                <a:latin typeface="Comic Sans MS" pitchFamily="66" charset="0"/>
              </a:rPr>
              <a:t>Theseus</a:t>
            </a:r>
            <a:r>
              <a:rPr lang="en-GB" dirty="0" smtClean="0">
                <a:latin typeface="Comic Sans MS" pitchFamily="66" charset="0"/>
              </a:rPr>
              <a:t>’ palace in Athens and they stand in front of each other</a:t>
            </a:r>
            <a:r>
              <a:rPr lang="en-GB" dirty="0" smtClean="0"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373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81</cp:revision>
  <cp:lastPrinted>2020-02-26T16:02:50Z</cp:lastPrinted>
  <dcterms:created xsi:type="dcterms:W3CDTF">2018-08-22T10:36:32Z</dcterms:created>
  <dcterms:modified xsi:type="dcterms:W3CDTF">2020-05-12T22:17:02Z</dcterms:modified>
</cp:coreProperties>
</file>