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1" r:id="rId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FF6600"/>
    <a:srgbClr val="BEBEBE"/>
    <a:srgbClr val="B3D55D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60568" autoAdjust="0"/>
  </p:normalViewPr>
  <p:slideViewPr>
    <p:cSldViewPr>
      <p:cViewPr varScale="1">
        <p:scale>
          <a:sx n="71" d="100"/>
          <a:sy n="71" d="100"/>
        </p:scale>
        <p:origin x="-19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4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r">
              <a:defRPr sz="1300"/>
            </a:lvl1pPr>
          </a:lstStyle>
          <a:p>
            <a:fld id="{2B89799E-3F86-47A8-A5DB-43BE5F9C1B9E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8" tIns="47773" rIns="95548" bIns="477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4"/>
            <a:ext cx="5439410" cy="4468416"/>
          </a:xfrm>
          <a:prstGeom prst="rect">
            <a:avLst/>
          </a:prstGeom>
        </p:spPr>
        <p:txBody>
          <a:bodyPr vert="horz" lIns="95548" tIns="47773" rIns="95548" bIns="477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4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r">
              <a:defRPr sz="1300"/>
            </a:lvl1pPr>
          </a:lstStyle>
          <a:p>
            <a:fld id="{AAEBAF36-4479-40B5-87E4-2BCC217815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5713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BAF36-4479-40B5-87E4-2BCC2178152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2742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16890-E45D-4220-95EB-F72DDC9DFC01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keability.org.uk/bikeability-training/get-read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 smtClean="0">
                <a:latin typeface="Comic Sans MS" panose="030F0702030302020204" pitchFamily="66" charset="0"/>
              </a:rPr>
              <a:t>Wednesday 6</a:t>
            </a:r>
            <a:r>
              <a:rPr lang="en-GB" sz="2200" b="1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2200" b="1" u="sng" dirty="0" smtClean="0">
                <a:latin typeface="Comic Sans MS" panose="030F0702030302020204" pitchFamily="66" charset="0"/>
              </a:rPr>
              <a:t> May 2020 - Timetable for the day</a:t>
            </a:r>
            <a:endParaRPr lang="en-GB" sz="2200" b="1" u="sng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95021"/>
            <a:ext cx="9143999" cy="517064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 smtClean="0">
                <a:latin typeface="Comic Sans MS" panose="030F0702030302020204" pitchFamily="66" charset="0"/>
              </a:rPr>
              <a:t>Timetable</a:t>
            </a:r>
          </a:p>
          <a:p>
            <a:r>
              <a:rPr lang="en-GB" sz="2200" dirty="0" smtClean="0">
                <a:latin typeface="Comic Sans MS" panose="030F0702030302020204" pitchFamily="66" charset="0"/>
              </a:rPr>
              <a:t>9</a:t>
            </a:r>
            <a:r>
              <a:rPr lang="en-GB" sz="2200" dirty="0" smtClean="0">
                <a:latin typeface="Comic Sans MS" panose="030F0702030302020204" pitchFamily="66" charset="0"/>
                <a:sym typeface="Wingdings" pitchFamily="2" charset="2"/>
              </a:rPr>
              <a:t>:00 </a:t>
            </a:r>
            <a:r>
              <a:rPr lang="en-GB" sz="2200" b="1" dirty="0" smtClean="0">
                <a:latin typeface="Comic Sans MS" panose="030F0702030302020204" pitchFamily="66" charset="0"/>
                <a:sym typeface="Wingdings" pitchFamily="2" charset="2"/>
              </a:rPr>
              <a:t>Morning exercise – Here’s the Joe Wicks link if you need it </a:t>
            </a:r>
            <a:r>
              <a:rPr lang="en-GB" sz="22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https://www.youtube.com/watch?v=qGKGNzNbWjU</a:t>
            </a:r>
          </a:p>
          <a:p>
            <a:endParaRPr lang="en-GB" sz="2200" b="1" i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200" dirty="0" smtClean="0">
                <a:latin typeface="Comic Sans MS" panose="030F0702030302020204" pitchFamily="66" charset="0"/>
              </a:rPr>
              <a:t>9:25 </a:t>
            </a:r>
            <a:r>
              <a:rPr lang="en-GB" sz="2200" b="1" dirty="0" smtClean="0">
                <a:latin typeface="Comic Sans MS" panose="030F0702030302020204" pitchFamily="66" charset="0"/>
              </a:rPr>
              <a:t>Spelling Shed </a:t>
            </a:r>
            <a:endParaRPr lang="en-GB" sz="22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sz="2200" dirty="0" smtClean="0">
              <a:latin typeface="Comic Sans MS" panose="030F0702030302020204" pitchFamily="66" charset="0"/>
            </a:endParaRPr>
          </a:p>
          <a:p>
            <a:r>
              <a:rPr lang="en-GB" sz="2200" dirty="0" smtClean="0">
                <a:latin typeface="Comic Sans MS" panose="030F0702030302020204" pitchFamily="66" charset="0"/>
              </a:rPr>
              <a:t>9:45 </a:t>
            </a:r>
            <a:r>
              <a:rPr lang="en-GB" sz="2200" b="1" dirty="0" smtClean="0">
                <a:latin typeface="Comic Sans MS" panose="030F0702030302020204" pitchFamily="66" charset="0"/>
              </a:rPr>
              <a:t>English (Ancient Greek Myths)</a:t>
            </a:r>
            <a:endParaRPr lang="en-GB" sz="2200" b="1" dirty="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en-GB" sz="2200" dirty="0" smtClean="0">
              <a:latin typeface="Comic Sans MS" panose="030F0702030302020204" pitchFamily="66" charset="0"/>
            </a:endParaRPr>
          </a:p>
          <a:p>
            <a:r>
              <a:rPr lang="en-GB" sz="2200" dirty="0" smtClean="0">
                <a:latin typeface="Comic Sans MS" panose="030F0702030302020204" pitchFamily="66" charset="0"/>
              </a:rPr>
              <a:t>11:00 </a:t>
            </a:r>
            <a:r>
              <a:rPr lang="en-GB" sz="2200" b="1" dirty="0" smtClean="0">
                <a:latin typeface="Comic Sans MS" panose="030F0702030302020204" pitchFamily="66" charset="0"/>
              </a:rPr>
              <a:t>Maths</a:t>
            </a:r>
            <a:r>
              <a:rPr lang="en-GB" sz="2200" dirty="0" smtClean="0">
                <a:latin typeface="Comic Sans MS" panose="030F0702030302020204" pitchFamily="66" charset="0"/>
              </a:rPr>
              <a:t> </a:t>
            </a:r>
            <a:r>
              <a:rPr lang="en-GB" sz="22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sz="2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(Y6 – Time)    </a:t>
            </a:r>
            <a:r>
              <a:rPr lang="en-GB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(Y5 – Angles)</a:t>
            </a:r>
            <a:endParaRPr lang="en-GB" sz="22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sz="2200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2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1:00 Own reading</a:t>
            </a:r>
          </a:p>
          <a:p>
            <a:endParaRPr lang="en-GB" sz="2200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1:20 Computing (Typing practise and input / output)</a:t>
            </a:r>
          </a:p>
          <a:p>
            <a:endParaRPr lang="en-GB" sz="2200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2:00 </a:t>
            </a: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  <a:hlinkClick r:id="rId3"/>
              </a:rPr>
              <a:t>PE / Fitness (</a:t>
            </a:r>
            <a:r>
              <a:rPr lang="en-GB" sz="2200" b="1" dirty="0" err="1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  <a:hlinkClick r:id="rId3"/>
              </a:rPr>
              <a:t>Bikeability</a:t>
            </a: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  <a:hlinkClick r:id="rId3"/>
              </a:rPr>
              <a:t>)</a:t>
            </a:r>
            <a:endParaRPr lang="en-GB" sz="2200" b="1" dirty="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5365104" y="3454528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AutoShape 6" descr="Image result for only kidding"/>
          <p:cNvSpPr>
            <a:spLocks noChangeAspect="1" noChangeArrowheads="1"/>
          </p:cNvSpPr>
          <p:nvPr/>
        </p:nvSpPr>
        <p:spPr bwMode="auto">
          <a:xfrm>
            <a:off x="155575" y="-1104900"/>
            <a:ext cx="1981200" cy="2314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8" name="AutoShape 12" descr="Image result for only kid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" descr="Image result for sad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0" y="476672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 smtClean="0">
                <a:latin typeface="Comic Sans MS" pitchFamily="66" charset="0"/>
              </a:rPr>
              <a:t>Good morning Y5&amp;6. Here’s your Wednesday morning joke:</a:t>
            </a:r>
          </a:p>
          <a:p>
            <a:r>
              <a:rPr lang="en-GB" sz="2200" b="1" dirty="0" smtClean="0">
                <a:solidFill>
                  <a:srgbClr val="FF0000"/>
                </a:solidFill>
                <a:latin typeface="Comic Sans MS" pitchFamily="66" charset="0"/>
              </a:rPr>
              <a:t>‘What does a cloud wear?’</a:t>
            </a:r>
          </a:p>
          <a:p>
            <a:r>
              <a:rPr lang="en-GB" sz="2200" b="1" dirty="0" smtClean="0">
                <a:solidFill>
                  <a:srgbClr val="00FF00"/>
                </a:solidFill>
                <a:latin typeface="Comic Sans MS" pitchFamily="66" charset="0"/>
              </a:rPr>
              <a:t>‘</a:t>
            </a:r>
            <a:r>
              <a:rPr lang="en-GB" sz="2200" b="1" dirty="0" err="1" smtClean="0">
                <a:solidFill>
                  <a:srgbClr val="00FF00"/>
                </a:solidFill>
                <a:latin typeface="Comic Sans MS" pitchFamily="66" charset="0"/>
              </a:rPr>
              <a:t>Thunderwear</a:t>
            </a:r>
            <a:r>
              <a:rPr lang="en-GB" sz="2200" b="1" dirty="0" smtClean="0">
                <a:solidFill>
                  <a:srgbClr val="00FF00"/>
                </a:solidFill>
                <a:latin typeface="Comic Sans MS" pitchFamily="66" charset="0"/>
              </a:rPr>
              <a:t>.’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08104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Click here</a:t>
            </a:r>
            <a:endParaRPr lang="en-GB" dirty="0"/>
          </a:p>
        </p:txBody>
      </p:sp>
      <p:sp>
        <p:nvSpPr>
          <p:cNvPr id="10" name="Left Arrow 9"/>
          <p:cNvSpPr/>
          <p:nvPr/>
        </p:nvSpPr>
        <p:spPr>
          <a:xfrm>
            <a:off x="4427984" y="6381328"/>
            <a:ext cx="1008112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55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60781</TotalTime>
  <Words>91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1309</cp:revision>
  <cp:lastPrinted>2019-11-29T15:33:03Z</cp:lastPrinted>
  <dcterms:created xsi:type="dcterms:W3CDTF">2016-08-31T14:31:59Z</dcterms:created>
  <dcterms:modified xsi:type="dcterms:W3CDTF">2020-05-05T22:16:50Z</dcterms:modified>
</cp:coreProperties>
</file>