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../../Planning/Summer%20Term/Art/Week%205/Lesson%205/Art%20Wednesday%2020.5.20%20Lesson%205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../../PE%20and%20School%20Sport%202019-2020/Sports%20Mark/Dodgeball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u="sng" dirty="0" smtClean="0">
                <a:latin typeface="Comic Sans MS" panose="030F0702030302020204" pitchFamily="66" charset="0"/>
              </a:rPr>
              <a:t>Wednesday 20</a:t>
            </a:r>
            <a:r>
              <a:rPr lang="en-GB" sz="2700" b="1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700" b="1" u="sng" dirty="0" smtClean="0">
                <a:latin typeface="Comic Sans MS" panose="030F0702030302020204" pitchFamily="66" charset="0"/>
              </a:rPr>
              <a:t> May 2020 - Timetable for the day</a:t>
            </a:r>
            <a:endParaRPr lang="en-GB" sz="27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18350"/>
            <a:ext cx="9143999" cy="43396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300" b="1" u="sng" dirty="0" smtClean="0">
                <a:latin typeface="Comic Sans MS" panose="030F0702030302020204" pitchFamily="66" charset="0"/>
              </a:rPr>
              <a:t>Timetable</a:t>
            </a:r>
          </a:p>
          <a:p>
            <a:r>
              <a:rPr lang="en-GB" sz="2300" dirty="0" smtClean="0">
                <a:latin typeface="Comic Sans MS" panose="030F0702030302020204" pitchFamily="66" charset="0"/>
              </a:rPr>
              <a:t>9</a:t>
            </a:r>
            <a:r>
              <a:rPr lang="en-GB" sz="2300" dirty="0" smtClean="0">
                <a:latin typeface="Comic Sans MS" panose="030F0702030302020204" pitchFamily="66" charset="0"/>
                <a:sym typeface="Wingdings" pitchFamily="2" charset="2"/>
              </a:rPr>
              <a:t>:00 </a:t>
            </a:r>
            <a:r>
              <a:rPr lang="en-GB" sz="2300" b="1" dirty="0" smtClean="0">
                <a:latin typeface="Comic Sans MS" panose="030F0702030302020204" pitchFamily="66" charset="0"/>
                <a:sym typeface="Wingdings" pitchFamily="2" charset="2"/>
              </a:rPr>
              <a:t>Morning exercise &amp; </a:t>
            </a:r>
            <a:r>
              <a:rPr lang="en-GB" sz="2300" b="1" dirty="0" smtClean="0">
                <a:latin typeface="Comic Sans MS" panose="030F0702030302020204" pitchFamily="66" charset="0"/>
              </a:rPr>
              <a:t>Spelling Shed </a:t>
            </a:r>
            <a:endParaRPr lang="en-GB" sz="23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2300" dirty="0" smtClean="0">
              <a:latin typeface="Comic Sans MS" panose="030F0702030302020204" pitchFamily="66" charset="0"/>
            </a:endParaRPr>
          </a:p>
          <a:p>
            <a:r>
              <a:rPr lang="en-GB" sz="2300" dirty="0" smtClean="0">
                <a:latin typeface="Comic Sans MS" panose="030F0702030302020204" pitchFamily="66" charset="0"/>
              </a:rPr>
              <a:t>9:45 </a:t>
            </a:r>
            <a:r>
              <a:rPr lang="en-GB" sz="2300" b="1" dirty="0" smtClean="0">
                <a:latin typeface="Comic Sans MS" panose="030F0702030302020204" pitchFamily="66" charset="0"/>
              </a:rPr>
              <a:t>English (ancient Greek </a:t>
            </a:r>
            <a:r>
              <a:rPr lang="en-GB" sz="2300" b="1" dirty="0" smtClean="0">
                <a:latin typeface="Comic Sans MS" panose="030F0702030302020204" pitchFamily="66" charset="0"/>
              </a:rPr>
              <a:t>myth openin</a:t>
            </a:r>
            <a:r>
              <a:rPr lang="en-GB" sz="2300" b="1" dirty="0" smtClean="0">
                <a:latin typeface="Comic Sans MS" panose="030F0702030302020204" pitchFamily="66" charset="0"/>
              </a:rPr>
              <a:t>g</a:t>
            </a:r>
            <a:r>
              <a:rPr lang="en-GB" sz="2300" b="1" dirty="0" smtClean="0">
                <a:latin typeface="Comic Sans MS" panose="030F0702030302020204" pitchFamily="66" charset="0"/>
              </a:rPr>
              <a:t>)</a:t>
            </a:r>
            <a:endParaRPr lang="en-GB" sz="23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2300" dirty="0" smtClean="0">
              <a:latin typeface="Comic Sans MS" panose="030F0702030302020204" pitchFamily="66" charset="0"/>
            </a:endParaRPr>
          </a:p>
          <a:p>
            <a:r>
              <a:rPr lang="en-GB" sz="2300" dirty="0" smtClean="0">
                <a:latin typeface="Comic Sans MS" panose="030F0702030302020204" pitchFamily="66" charset="0"/>
              </a:rPr>
              <a:t>11:00 </a:t>
            </a:r>
            <a:r>
              <a:rPr lang="en-GB" sz="2300" b="1" dirty="0" smtClean="0">
                <a:latin typeface="Comic Sans MS" panose="030F0702030302020204" pitchFamily="66" charset="0"/>
              </a:rPr>
              <a:t>Maths</a:t>
            </a:r>
            <a:r>
              <a:rPr lang="en-GB" sz="2300" dirty="0" smtClean="0">
                <a:latin typeface="Comic Sans MS" panose="030F0702030302020204" pitchFamily="66" charset="0"/>
              </a:rPr>
              <a:t> </a:t>
            </a:r>
            <a:endParaRPr lang="en-GB" sz="23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3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3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1:00 Own reading</a:t>
            </a:r>
          </a:p>
          <a:p>
            <a:endParaRPr lang="en-GB" sz="23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GB" sz="23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1:20 </a:t>
            </a:r>
            <a:r>
              <a:rPr lang="en-GB" sz="23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3" action="ppaction://hlinkpres?slideindex=1&amp;slidetitle="/>
              </a:rPr>
              <a:t>Art (Minotaur and Medusa)</a:t>
            </a:r>
            <a:endParaRPr lang="en-GB" sz="23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23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3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2:20 </a:t>
            </a:r>
            <a:r>
              <a:rPr lang="en-GB" sz="23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4" action="ppaction://hlinkfile"/>
              </a:rPr>
              <a:t>PE (</a:t>
            </a:r>
            <a:r>
              <a:rPr lang="en-GB" sz="2300" b="1" dirty="0" err="1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4" action="ppaction://hlinkfile"/>
              </a:rPr>
              <a:t>Dodgeball</a:t>
            </a:r>
            <a:r>
              <a:rPr lang="en-GB" sz="23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4" action="ppaction://hlinkfile"/>
              </a:rPr>
              <a:t>)</a:t>
            </a:r>
            <a:endParaRPr lang="en-GB" sz="23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62068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u="sng" dirty="0" smtClean="0">
                <a:latin typeface="Comic Sans MS" pitchFamily="66" charset="0"/>
              </a:rPr>
              <a:t>Good morning Y5&amp;6. Here’s your Wednesday morning joke:</a:t>
            </a:r>
          </a:p>
          <a:p>
            <a:r>
              <a:rPr lang="en-GB" sz="2800" b="1" dirty="0" smtClean="0">
                <a:solidFill>
                  <a:srgbClr val="FF0000"/>
                </a:solidFill>
                <a:latin typeface="Comic Sans MS" pitchFamily="66" charset="0"/>
              </a:rPr>
              <a:t>‘Why do scissors always win a race?’</a:t>
            </a:r>
          </a:p>
          <a:p>
            <a:r>
              <a:rPr lang="en-GB" sz="2800" b="1" dirty="0" smtClean="0">
                <a:solidFill>
                  <a:srgbClr val="00FF00"/>
                </a:solidFill>
                <a:latin typeface="Comic Sans MS" pitchFamily="66" charset="0"/>
              </a:rPr>
              <a:t>‘Because they take a shortcut.’</a:t>
            </a:r>
          </a:p>
        </p:txBody>
      </p:sp>
    </p:spTree>
    <p:extLst>
      <p:ext uri="{BB962C8B-B14F-4D97-AF65-F5344CB8AC3E}">
        <p14:creationId xmlns:p14="http://schemas.microsoft.com/office/powerpoint/2010/main" xmlns="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60840</TotalTime>
  <Words>68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1315</cp:revision>
  <cp:lastPrinted>2019-11-29T15:33:03Z</cp:lastPrinted>
  <dcterms:created xsi:type="dcterms:W3CDTF">2016-08-31T14:31:59Z</dcterms:created>
  <dcterms:modified xsi:type="dcterms:W3CDTF">2020-05-19T08:33:24Z</dcterms:modified>
</cp:coreProperties>
</file>