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/../PE%20and%20School%20Sport%202019-2020/Sports%20Mark/Virtual%20School%20Games%20Important%20Information-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bikeability.org.uk/bikeability-training/get-read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anose="030F0702030302020204" pitchFamily="66" charset="0"/>
              </a:rPr>
              <a:t>Wednesday 13</a:t>
            </a:r>
            <a:r>
              <a:rPr lang="en-GB" sz="22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200" b="1" u="sng" dirty="0" smtClean="0">
                <a:latin typeface="Comic Sans MS" panose="030F0702030302020204" pitchFamily="66" charset="0"/>
              </a:rPr>
              <a:t> May 2020 - Timetable for the day</a:t>
            </a:r>
            <a:endParaRPr lang="en-GB" sz="22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3999" cy="517064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200" dirty="0" smtClean="0">
                <a:latin typeface="Comic Sans MS" panose="030F0702030302020204" pitchFamily="66" charset="0"/>
              </a:rPr>
              <a:t>9</a:t>
            </a:r>
            <a:r>
              <a:rPr lang="en-GB" sz="2200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sz="2200" b="1" dirty="0" smtClean="0">
                <a:latin typeface="Comic Sans MS" panose="030F0702030302020204" pitchFamily="66" charset="0"/>
                <a:sym typeface="Wingdings" pitchFamily="2" charset="2"/>
              </a:rPr>
              <a:t>Morning exercise – Here’s the Joe Wicks link if you need it </a:t>
            </a:r>
            <a:r>
              <a:rPr lang="en-GB" sz="2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https://www.youtube.com/watch?v=qGKGNzNbWjU</a:t>
            </a:r>
          </a:p>
          <a:p>
            <a:endParaRPr lang="en-GB" sz="2200" b="1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9:25 </a:t>
            </a:r>
            <a:r>
              <a:rPr lang="en-GB" sz="2200" b="1" dirty="0" smtClean="0">
                <a:latin typeface="Comic Sans MS" panose="030F0702030302020204" pitchFamily="66" charset="0"/>
              </a:rPr>
              <a:t>Spelling Shed </a:t>
            </a:r>
            <a:endParaRPr lang="en-GB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9:45 </a:t>
            </a:r>
            <a:r>
              <a:rPr lang="en-GB" sz="2200" b="1" dirty="0" smtClean="0">
                <a:latin typeface="Comic Sans MS" panose="030F0702030302020204" pitchFamily="66" charset="0"/>
              </a:rPr>
              <a:t>English </a:t>
            </a:r>
            <a:r>
              <a:rPr lang="en-GB" sz="2000" b="1" dirty="0" smtClean="0">
                <a:latin typeface="Comic Sans MS" panose="030F0702030302020204" pitchFamily="66" charset="0"/>
              </a:rPr>
              <a:t>(</a:t>
            </a:r>
            <a:r>
              <a:rPr lang="en-GB" sz="2000" b="1" dirty="0" err="1" smtClean="0">
                <a:latin typeface="Comic Sans MS" panose="030F0702030302020204" pitchFamily="66" charset="0"/>
              </a:rPr>
              <a:t>Theseus</a:t>
            </a:r>
            <a:r>
              <a:rPr lang="en-GB" sz="2000" b="1" dirty="0" smtClean="0">
                <a:latin typeface="Comic Sans MS" panose="030F0702030302020204" pitchFamily="66" charset="0"/>
              </a:rPr>
              <a:t> and Odysseus – Ancient Greek Mythical Heroes)</a:t>
            </a:r>
            <a:endParaRPr lang="en-GB" sz="20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11:00 </a:t>
            </a:r>
            <a:r>
              <a:rPr lang="en-GB" sz="2200" b="1" dirty="0" smtClean="0">
                <a:latin typeface="Comic Sans MS" panose="030F0702030302020204" pitchFamily="66" charset="0"/>
              </a:rPr>
              <a:t>Maths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  <a:endParaRPr lang="en-GB" sz="2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1:00 Own reading</a:t>
            </a:r>
          </a:p>
          <a:p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1:20 Computing (Typing practise and input / output)</a:t>
            </a:r>
          </a:p>
          <a:p>
            <a:endParaRPr lang="en-GB" sz="2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2:00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3" action="ppaction://hlinkfile"/>
              </a:rPr>
              <a:t>Upcoming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3" action="ppaction://hlinkfile"/>
              </a:rPr>
              <a:t>PE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               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  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/>
              </a:rPr>
              <a:t>Fitness 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/>
              </a:rPr>
              <a:t>(</a:t>
            </a:r>
            <a:r>
              <a:rPr lang="en-GB" sz="2200" b="1" dirty="0" err="1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/>
              </a:rPr>
              <a:t>Bikeability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hlinkClick r:id="rId4"/>
              </a:rPr>
              <a:t>)</a:t>
            </a:r>
            <a:endParaRPr lang="en-GB" sz="22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0466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itchFamily="66" charset="0"/>
              </a:rPr>
              <a:t>Good morning Y5&amp;6. Here’s your Wednesday morning joke:</a:t>
            </a:r>
          </a:p>
          <a:p>
            <a:r>
              <a:rPr lang="en-GB" sz="2200" b="1" dirty="0" smtClean="0">
                <a:solidFill>
                  <a:srgbClr val="FF0000"/>
                </a:solidFill>
                <a:latin typeface="Comic Sans MS" pitchFamily="66" charset="0"/>
              </a:rPr>
              <a:t>‘Why did the teacher wear sunglasses to school?’</a:t>
            </a:r>
          </a:p>
          <a:p>
            <a:r>
              <a:rPr lang="en-GB" sz="2200" b="1" dirty="0" smtClean="0">
                <a:solidFill>
                  <a:srgbClr val="00FF00"/>
                </a:solidFill>
                <a:latin typeface="Comic Sans MS" pitchFamily="66" charset="0"/>
              </a:rPr>
              <a:t>‘Because the students were so bright.’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62373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here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62373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here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60835</TotalTime>
  <Words>96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1311</cp:revision>
  <cp:lastPrinted>2019-11-29T15:33:03Z</cp:lastPrinted>
  <dcterms:created xsi:type="dcterms:W3CDTF">2016-08-31T14:31:59Z</dcterms:created>
  <dcterms:modified xsi:type="dcterms:W3CDTF">2020-05-12T09:37:35Z</dcterms:modified>
</cp:coreProperties>
</file>