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1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FF6600"/>
    <a:srgbClr val="BEBEBE"/>
    <a:srgbClr val="B3D55D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60568" autoAdjust="0"/>
  </p:normalViewPr>
  <p:slideViewPr>
    <p:cSldViewPr>
      <p:cViewPr varScale="1">
        <p:scale>
          <a:sx n="71" d="100"/>
          <a:sy n="71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r">
              <a:defRPr sz="1300"/>
            </a:lvl1pPr>
          </a:lstStyle>
          <a:p>
            <a:fld id="{2B89799E-3F86-47A8-A5DB-43BE5F9C1B9E}" type="datetimeFigureOut">
              <a:rPr lang="en-GB" smtClean="0"/>
              <a:pPr/>
              <a:t>13/05/2020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3" rIns="95548" bIns="477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5548" tIns="47773" rIns="95548" bIns="47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r">
              <a:defRPr sz="1300"/>
            </a:lvl1pPr>
          </a:lstStyle>
          <a:p>
            <a:fld id="{AAEBAF36-4479-40B5-87E4-2BCC217815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713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AF36-4479-40B5-87E4-2BCC2178152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74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6890-E45D-4220-95EB-F72DDC9DFC01}" type="datetimeFigureOut">
              <a:rPr lang="en-GB" smtClean="0"/>
              <a:pPr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tdvqtpY6sU&amp;fbclid=IwAR0vql23PntTyNNbNK6-J7NaSRCM58F3i13B7vgtnvbSPSUVo6M1WDF1sN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Comic Sans MS" panose="030F0702030302020204" pitchFamily="66" charset="0"/>
              </a:rPr>
              <a:t>Thursday 14</a:t>
            </a:r>
            <a:r>
              <a:rPr lang="en-GB" b="1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b="1" u="sng" dirty="0" smtClean="0">
                <a:latin typeface="Comic Sans MS" panose="030F0702030302020204" pitchFamily="66" charset="0"/>
              </a:rPr>
              <a:t> May 2020 - Timetable for the day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68760"/>
            <a:ext cx="9143999" cy="558614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700" b="1" u="sng" dirty="0" smtClean="0">
                <a:latin typeface="Comic Sans MS" panose="030F0702030302020204" pitchFamily="66" charset="0"/>
              </a:rPr>
              <a:t>Timetable</a:t>
            </a:r>
          </a:p>
          <a:p>
            <a:r>
              <a:rPr lang="en-GB" sz="1700" dirty="0" smtClean="0">
                <a:latin typeface="Comic Sans MS" panose="030F0702030302020204" pitchFamily="66" charset="0"/>
              </a:rPr>
              <a:t>9</a:t>
            </a:r>
            <a:r>
              <a:rPr lang="en-GB" sz="1700" dirty="0" smtClean="0">
                <a:latin typeface="Comic Sans MS" panose="030F0702030302020204" pitchFamily="66" charset="0"/>
                <a:sym typeface="Wingdings" pitchFamily="2" charset="2"/>
              </a:rPr>
              <a:t>:00 </a:t>
            </a:r>
            <a:r>
              <a:rPr lang="en-GB" sz="1700" b="1" dirty="0" smtClean="0">
                <a:latin typeface="Comic Sans MS" panose="030F0702030302020204" pitchFamily="66" charset="0"/>
                <a:sym typeface="Wingdings" pitchFamily="2" charset="2"/>
              </a:rPr>
              <a:t>Morning exercise – Here’s the Joe Wicks link if you need it </a:t>
            </a:r>
            <a:r>
              <a:rPr lang="en-GB" sz="17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https://www.youtube.com/watch?v=qGKGNzNbWjU</a:t>
            </a:r>
          </a:p>
          <a:p>
            <a:r>
              <a:rPr lang="en-GB" sz="1700" dirty="0" smtClean="0">
                <a:latin typeface="Comic Sans MS" panose="030F0702030302020204" pitchFamily="66" charset="0"/>
              </a:rPr>
              <a:t>9:25 </a:t>
            </a:r>
            <a:r>
              <a:rPr lang="en-GB" sz="1700" b="1" dirty="0" smtClean="0">
                <a:latin typeface="Comic Sans MS" panose="030F0702030302020204" pitchFamily="66" charset="0"/>
              </a:rPr>
              <a:t>Spelling Shed </a:t>
            </a:r>
            <a:endParaRPr lang="en-GB" sz="1700" dirty="0" smtClean="0">
              <a:latin typeface="Comic Sans MS" panose="030F0702030302020204" pitchFamily="66" charset="0"/>
            </a:endParaRPr>
          </a:p>
          <a:p>
            <a:r>
              <a:rPr lang="en-GB" sz="1700" dirty="0" smtClean="0">
                <a:latin typeface="Comic Sans MS" panose="030F0702030302020204" pitchFamily="66" charset="0"/>
              </a:rPr>
              <a:t>9:45 </a:t>
            </a:r>
            <a:r>
              <a:rPr lang="en-GB" sz="1700" b="1" dirty="0" smtClean="0">
                <a:latin typeface="Comic Sans MS" panose="030F0702030302020204" pitchFamily="66" charset="0"/>
              </a:rPr>
              <a:t>English</a:t>
            </a:r>
            <a:endParaRPr lang="en-GB" sz="1700" dirty="0" smtClean="0">
              <a:latin typeface="Comic Sans MS" panose="030F0702030302020204" pitchFamily="66" charset="0"/>
            </a:endParaRPr>
          </a:p>
          <a:p>
            <a:r>
              <a:rPr lang="en-GB" sz="1700" dirty="0" smtClean="0">
                <a:latin typeface="Comic Sans MS" panose="030F0702030302020204" pitchFamily="66" charset="0"/>
              </a:rPr>
              <a:t>11:00 </a:t>
            </a:r>
            <a:r>
              <a:rPr lang="en-GB" sz="1700" b="1" dirty="0" smtClean="0">
                <a:latin typeface="Comic Sans MS" panose="030F0702030302020204" pitchFamily="66" charset="0"/>
              </a:rPr>
              <a:t>Maths</a:t>
            </a:r>
            <a:r>
              <a:rPr lang="en-GB" sz="1700" dirty="0" smtClean="0">
                <a:latin typeface="Comic Sans MS" panose="030F0702030302020204" pitchFamily="66" charset="0"/>
              </a:rPr>
              <a:t> </a:t>
            </a:r>
            <a:endParaRPr lang="en-GB" sz="17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17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17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1:00 Reading</a:t>
            </a:r>
          </a:p>
          <a:p>
            <a:endParaRPr lang="en-GB" sz="17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17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1:30 D&amp;T (Food Technology) A chance to catch up on previous lessons</a:t>
            </a:r>
          </a:p>
          <a:p>
            <a:endParaRPr lang="en-GB" sz="17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en-GB" sz="17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If you have completed everything, why not try to make an Ancient Greek hoplite helmet by following </a:t>
            </a:r>
            <a:r>
              <a:rPr lang="en-GB" sz="17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the instructions that </a:t>
            </a:r>
            <a:r>
              <a:rPr lang="en-GB" sz="17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Reuben did? </a:t>
            </a:r>
            <a:r>
              <a:rPr lang="en-GB" sz="1700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https://www.google.com/search?client=firefox-b-d&amp;q=how+to+make+a+spartan+helmet#kpvalbx=_9je8XrabLtKW1fAP-sKSmAs48</a:t>
            </a:r>
            <a:endParaRPr lang="en-GB" sz="1700" b="1" u="sng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GB" sz="17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en-GB" sz="17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or   ART (Ancient Greece) A chance to catch up on previous lessons</a:t>
            </a:r>
          </a:p>
          <a:p>
            <a:endParaRPr lang="en-GB" sz="17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en-GB" sz="17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If you have completed everything, why not try to create a humpback whale?</a:t>
            </a:r>
          </a:p>
          <a:p>
            <a:r>
              <a:rPr lang="en-GB" sz="1700" b="1" dirty="0" smtClean="0">
                <a:solidFill>
                  <a:srgbClr val="C00000"/>
                </a:solidFill>
                <a:latin typeface="Comic Sans MS" panose="030F0702030302020204" pitchFamily="66" charset="0"/>
                <a:hlinkClick r:id="rId3"/>
              </a:rPr>
              <a:t>https://www.youtube.com/watch?v=ctdvqtpY6sU&amp;fbclid=IwAR0vql23PntTyNNbNK6-J7NaSRCM58F3i13B7vgtnvbSPSUVo6M1WDF1sNU</a:t>
            </a:r>
            <a:r>
              <a:rPr lang="en-GB" sz="17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5365104" y="345452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AutoShape 6" descr="Image result for only kidding"/>
          <p:cNvSpPr>
            <a:spLocks noChangeAspect="1" noChangeArrowheads="1"/>
          </p:cNvSpPr>
          <p:nvPr/>
        </p:nvSpPr>
        <p:spPr bwMode="auto">
          <a:xfrm>
            <a:off x="155575" y="-1104900"/>
            <a:ext cx="1981200" cy="231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8" name="AutoShape 12" descr="Image result for only kid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sad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33265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Comic Sans MS" pitchFamily="66" charset="0"/>
              </a:rPr>
              <a:t>Good morning Y5&amp;6. Here’s your Thursday morning joke: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‘What day of the week are most twins born on?’</a:t>
            </a:r>
          </a:p>
          <a:p>
            <a:r>
              <a:rPr lang="en-GB" b="1" dirty="0" smtClean="0">
                <a:solidFill>
                  <a:srgbClr val="00FF00"/>
                </a:solidFill>
                <a:latin typeface="Comic Sans MS" pitchFamily="66" charset="0"/>
              </a:rPr>
              <a:t>‘Twos-day.’</a:t>
            </a:r>
          </a:p>
        </p:txBody>
      </p:sp>
    </p:spTree>
    <p:extLst>
      <p:ext uri="{BB962C8B-B14F-4D97-AF65-F5344CB8AC3E}">
        <p14:creationId xmlns:p14="http://schemas.microsoft.com/office/powerpoint/2010/main" xmlns="" val="85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60728</TotalTime>
  <Words>136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1306</cp:revision>
  <cp:lastPrinted>2019-11-29T15:33:03Z</cp:lastPrinted>
  <dcterms:created xsi:type="dcterms:W3CDTF">2016-08-31T14:31:59Z</dcterms:created>
  <dcterms:modified xsi:type="dcterms:W3CDTF">2020-05-13T18:12:18Z</dcterms:modified>
</cp:coreProperties>
</file>