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1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FF00"/>
    <a:srgbClr val="FF9900"/>
    <a:srgbClr val="FF6600"/>
    <a:srgbClr val="BEBEBE"/>
    <a:srgbClr val="B3D55D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971" autoAdjust="0"/>
    <p:restoredTop sz="60568" autoAdjust="0"/>
  </p:normalViewPr>
  <p:slideViewPr>
    <p:cSldViewPr>
      <p:cViewPr varScale="1">
        <p:scale>
          <a:sx n="71" d="100"/>
          <a:sy n="71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4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r">
              <a:defRPr sz="1300"/>
            </a:lvl1pPr>
          </a:lstStyle>
          <a:p>
            <a:fld id="{2B89799E-3F86-47A8-A5DB-43BE5F9C1B9E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8" tIns="47773" rIns="95548" bIns="477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4"/>
            <a:ext cx="5439410" cy="4468416"/>
          </a:xfrm>
          <a:prstGeom prst="rect">
            <a:avLst/>
          </a:prstGeom>
        </p:spPr>
        <p:txBody>
          <a:bodyPr vert="horz" lIns="95548" tIns="47773" rIns="95548" bIns="477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r">
              <a:defRPr sz="1300"/>
            </a:lvl1pPr>
          </a:lstStyle>
          <a:p>
            <a:fld id="{AAEBAF36-4479-40B5-87E4-2BCC217815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5713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AF36-4479-40B5-87E4-2BCC2178152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742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6890-E45D-4220-95EB-F72DDC9DFC01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j7TQ6xTjn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bikeability.org.uk/bikeability-training/get-read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66FF66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latin typeface="Comic Sans MS" panose="030F0702030302020204" pitchFamily="66" charset="0"/>
              </a:rPr>
              <a:t>Monday 18th May 2020 - Timetable for the day</a:t>
            </a:r>
            <a:endParaRPr lang="en-GB" sz="28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887682"/>
            <a:ext cx="9143999" cy="397031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latin typeface="Comic Sans MS" panose="030F0702030302020204" pitchFamily="66" charset="0"/>
              </a:rPr>
              <a:t>Timetable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9</a:t>
            </a:r>
            <a:r>
              <a:rPr lang="en-GB" sz="2800" dirty="0" smtClean="0">
                <a:latin typeface="Comic Sans MS" panose="030F0702030302020204" pitchFamily="66" charset="0"/>
                <a:sym typeface="Wingdings" pitchFamily="2" charset="2"/>
              </a:rPr>
              <a:t>:00 </a:t>
            </a:r>
            <a:r>
              <a:rPr lang="en-GB" sz="2800" b="1" dirty="0" smtClean="0">
                <a:latin typeface="Comic Sans MS" panose="030F0702030302020204" pitchFamily="66" charset="0"/>
                <a:sym typeface="Wingdings" pitchFamily="2" charset="2"/>
              </a:rPr>
              <a:t>Morning exercise &amp; Spelling Shed</a:t>
            </a:r>
            <a:endParaRPr lang="en-GB" sz="2800" b="1" dirty="0" smtClean="0">
              <a:solidFill>
                <a:srgbClr val="FF0000"/>
              </a:solidFill>
              <a:latin typeface="Comic Sans MS" panose="030F0702030302020204" pitchFamily="66" charset="0"/>
              <a:sym typeface="Wingdings" pitchFamily="2" charset="2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9:30 </a:t>
            </a:r>
            <a:r>
              <a:rPr lang="en-GB" sz="2800" b="1" dirty="0" smtClean="0">
                <a:latin typeface="Comic Sans MS" panose="030F0702030302020204" pitchFamily="66" charset="0"/>
              </a:rPr>
              <a:t>English through </a:t>
            </a:r>
            <a:r>
              <a:rPr lang="en-GB" sz="2800" b="1" dirty="0" smtClean="0">
                <a:latin typeface="Comic Sans MS" panose="030F0702030302020204" pitchFamily="66" charset="0"/>
              </a:rPr>
              <a:t>History including reading </a:t>
            </a:r>
            <a:r>
              <a:rPr lang="en-GB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(ancient Greek Gods and Goddesses)</a:t>
            </a: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11:00 </a:t>
            </a:r>
            <a:r>
              <a:rPr lang="en-GB" sz="2800" b="1" dirty="0" smtClean="0">
                <a:latin typeface="Comic Sans MS" panose="030F0702030302020204" pitchFamily="66" charset="0"/>
              </a:rPr>
              <a:t>Maths </a:t>
            </a:r>
            <a:r>
              <a:rPr lang="en-GB" sz="27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(Y5 – 3D shapes) </a:t>
            </a:r>
            <a:r>
              <a:rPr lang="en-GB" sz="27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(Y6 – Prime Numbers)</a:t>
            </a:r>
            <a:endParaRPr lang="en-GB" sz="27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28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1:00 </a:t>
            </a:r>
            <a:r>
              <a:rPr lang="en-GB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PE – </a:t>
            </a:r>
            <a:r>
              <a:rPr lang="en-GB" sz="2800" b="1" dirty="0" smtClean="0">
                <a:solidFill>
                  <a:srgbClr val="C00000"/>
                </a:solidFill>
                <a:latin typeface="Comic Sans MS" panose="030F0702030302020204" pitchFamily="66" charset="0"/>
                <a:hlinkClick r:id="rId3"/>
              </a:rPr>
              <a:t>Circuit training </a:t>
            </a:r>
            <a:r>
              <a:rPr lang="en-GB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or  </a:t>
            </a:r>
            <a:r>
              <a:rPr lang="en-GB" sz="28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hlinkClick r:id="rId4"/>
              </a:rPr>
              <a:t>Fitness (</a:t>
            </a:r>
            <a:r>
              <a:rPr lang="en-GB" sz="2800" b="1" dirty="0" err="1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hlinkClick r:id="rId4"/>
              </a:rPr>
              <a:t>Bikeability</a:t>
            </a:r>
            <a:r>
              <a:rPr lang="en-GB" sz="28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hlinkClick r:id="rId4"/>
              </a:rPr>
              <a:t>)</a:t>
            </a:r>
            <a:endParaRPr lang="en-GB" sz="2800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5365104" y="345452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AutoShape 6" descr="Image result for only kidding"/>
          <p:cNvSpPr>
            <a:spLocks noChangeAspect="1" noChangeArrowheads="1"/>
          </p:cNvSpPr>
          <p:nvPr/>
        </p:nvSpPr>
        <p:spPr bwMode="auto">
          <a:xfrm>
            <a:off x="155575" y="-1104900"/>
            <a:ext cx="1981200" cy="2314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8" name="AutoShape 12" descr="Image result for only kid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Image result for sad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0" y="548680"/>
            <a:ext cx="9144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u="sng" dirty="0" smtClean="0">
                <a:latin typeface="Comic Sans MS" pitchFamily="66" charset="0"/>
              </a:rPr>
              <a:t>Good morning. Welcome back to the final week before your half term break. Here’s your Monday morning joke</a:t>
            </a:r>
            <a:r>
              <a:rPr lang="en-GB" sz="2400" b="1" i="1" u="sng" dirty="0" smtClean="0">
                <a:latin typeface="Comic Sans MS" pitchFamily="66" charset="0"/>
              </a:rPr>
              <a:t>:</a:t>
            </a:r>
          </a:p>
          <a:p>
            <a:r>
              <a:rPr lang="en-GB" sz="2900" b="1" dirty="0" smtClean="0">
                <a:solidFill>
                  <a:srgbClr val="FF0000"/>
                </a:solidFill>
                <a:latin typeface="Comic Sans MS" pitchFamily="66" charset="0"/>
              </a:rPr>
              <a:t>‘What do you call a monkey in the North Pole?’</a:t>
            </a:r>
          </a:p>
          <a:p>
            <a:r>
              <a:rPr lang="en-GB" sz="2900" b="1" dirty="0" smtClean="0">
                <a:solidFill>
                  <a:srgbClr val="00FF00"/>
                </a:solidFill>
                <a:latin typeface="Comic Sans MS" pitchFamily="66" charset="0"/>
              </a:rPr>
              <a:t>‘Lost’.</a:t>
            </a:r>
          </a:p>
        </p:txBody>
      </p:sp>
    </p:spTree>
    <p:extLst>
      <p:ext uri="{BB962C8B-B14F-4D97-AF65-F5344CB8AC3E}">
        <p14:creationId xmlns="" xmlns:p14="http://schemas.microsoft.com/office/powerpoint/2010/main" val="855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60860</TotalTime>
  <Words>90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1309</cp:revision>
  <cp:lastPrinted>2019-11-29T15:33:03Z</cp:lastPrinted>
  <dcterms:created xsi:type="dcterms:W3CDTF">2016-08-31T14:31:59Z</dcterms:created>
  <dcterms:modified xsi:type="dcterms:W3CDTF">2020-05-17T19:47:44Z</dcterms:modified>
</cp:coreProperties>
</file>