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1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FF6600"/>
    <a:srgbClr val="BEBEBE"/>
    <a:srgbClr val="B3D55D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60568" autoAdjust="0"/>
  </p:normalViewPr>
  <p:slideViewPr>
    <p:cSldViewPr>
      <p:cViewPr varScale="1">
        <p:scale>
          <a:sx n="71" d="100"/>
          <a:sy n="71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latin typeface="Comic Sans MS" panose="030F0702030302020204" pitchFamily="66" charset="0"/>
              </a:rPr>
              <a:t>Friday 22nd May 2020 - Timetable for the day</a:t>
            </a:r>
            <a:endParaRPr lang="en-GB" sz="22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41571"/>
            <a:ext cx="9143999" cy="378565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Timetable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9</a:t>
            </a:r>
            <a:r>
              <a:rPr lang="en-GB" sz="2400" dirty="0" smtClean="0">
                <a:latin typeface="Comic Sans MS" panose="030F0702030302020204" pitchFamily="66" charset="0"/>
                <a:sym typeface="Wingdings" pitchFamily="2" charset="2"/>
              </a:rPr>
              <a:t>:00 </a:t>
            </a:r>
            <a:r>
              <a:rPr lang="en-GB" sz="2400" b="1" dirty="0" smtClean="0">
                <a:latin typeface="Comic Sans MS" panose="030F0702030302020204" pitchFamily="66" charset="0"/>
                <a:sym typeface="Wingdings" pitchFamily="2" charset="2"/>
              </a:rPr>
              <a:t>Morning exercise 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&amp; </a:t>
            </a:r>
            <a:r>
              <a:rPr lang="en-GB" sz="2400" b="1" dirty="0" smtClean="0">
                <a:latin typeface="Comic Sans MS" panose="030F0702030302020204" pitchFamily="66" charset="0"/>
              </a:rPr>
              <a:t>Spelling Shed </a:t>
            </a:r>
            <a:endParaRPr lang="en-GB" sz="24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9:30 </a:t>
            </a:r>
            <a:r>
              <a:rPr lang="en-GB" sz="2400" b="1" dirty="0" smtClean="0">
                <a:latin typeface="Comic Sans MS" panose="030F0702030302020204" pitchFamily="66" charset="0"/>
              </a:rPr>
              <a:t>English (ancient Greek myth ending)</a:t>
            </a:r>
            <a:endParaRPr lang="en-GB" sz="2400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11:00 </a:t>
            </a:r>
            <a:r>
              <a:rPr lang="en-GB" sz="2400" b="1" dirty="0" smtClean="0">
                <a:latin typeface="Comic Sans MS" panose="030F0702030302020204" pitchFamily="66" charset="0"/>
              </a:rPr>
              <a:t>Maths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endParaRPr lang="en-GB" sz="24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24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1:00 Reading</a:t>
            </a:r>
          </a:p>
          <a:p>
            <a:endParaRPr lang="en-GB" sz="24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1:20 D&amp;T – </a:t>
            </a:r>
            <a:r>
              <a:rPr lang="en-GB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(</a:t>
            </a:r>
            <a:r>
              <a:rPr lang="en-GB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Parthenon project</a:t>
            </a:r>
            <a:r>
              <a:rPr lang="en-GB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)</a:t>
            </a:r>
            <a:endParaRPr lang="en-GB" sz="24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6" descr="Image result for only kidding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1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404664"/>
            <a:ext cx="9144000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00" b="1" u="sng" dirty="0" smtClean="0">
                <a:latin typeface="Comic Sans MS" pitchFamily="66" charset="0"/>
              </a:rPr>
              <a:t>Good morning Y5&amp;6. It’s your final day before half term so here’s TWO Friday morning jokes:</a:t>
            </a:r>
          </a:p>
          <a:p>
            <a:r>
              <a:rPr lang="en-GB" sz="2300" b="1" dirty="0" smtClean="0">
                <a:solidFill>
                  <a:srgbClr val="FF0000"/>
                </a:solidFill>
                <a:latin typeface="Comic Sans MS" pitchFamily="66" charset="0"/>
              </a:rPr>
              <a:t>‘Why are fish so clever?’</a:t>
            </a:r>
          </a:p>
          <a:p>
            <a:r>
              <a:rPr lang="en-GB" sz="2300" b="1" dirty="0" smtClean="0">
                <a:solidFill>
                  <a:srgbClr val="00FF00"/>
                </a:solidFill>
                <a:latin typeface="Comic Sans MS" pitchFamily="66" charset="0"/>
              </a:rPr>
              <a:t>‘Because they live in schools.’</a:t>
            </a:r>
          </a:p>
          <a:p>
            <a:endParaRPr lang="en-GB" sz="2300" b="1" dirty="0" smtClean="0">
              <a:solidFill>
                <a:srgbClr val="00FF00"/>
              </a:solidFill>
              <a:latin typeface="Comic Sans MS" pitchFamily="66" charset="0"/>
            </a:endParaRPr>
          </a:p>
          <a:p>
            <a:r>
              <a:rPr lang="en-GB" sz="2300" b="1" dirty="0" smtClean="0">
                <a:solidFill>
                  <a:srgbClr val="FF0000"/>
                </a:solidFill>
                <a:latin typeface="Comic Sans MS" pitchFamily="66" charset="0"/>
              </a:rPr>
              <a:t>‘What do you call a pig that knows karate?’</a:t>
            </a:r>
          </a:p>
          <a:p>
            <a:r>
              <a:rPr lang="en-GB" sz="2300" b="1" dirty="0" smtClean="0">
                <a:solidFill>
                  <a:srgbClr val="00FF00"/>
                </a:solidFill>
                <a:latin typeface="Comic Sans MS" pitchFamily="66" charset="0"/>
              </a:rPr>
              <a:t>‘A pork chop.'</a:t>
            </a:r>
          </a:p>
        </p:txBody>
      </p:sp>
    </p:spTree>
    <p:extLst>
      <p:ext uri="{BB962C8B-B14F-4D97-AF65-F5344CB8AC3E}">
        <p14:creationId xmlns:p14="http://schemas.microsoft.com/office/powerpoint/2010/main" xmlns="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60764</TotalTime>
  <Words>84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1310</cp:revision>
  <cp:lastPrinted>2019-11-29T15:33:03Z</cp:lastPrinted>
  <dcterms:created xsi:type="dcterms:W3CDTF">2016-08-31T14:31:59Z</dcterms:created>
  <dcterms:modified xsi:type="dcterms:W3CDTF">2020-05-21T16:58:26Z</dcterms:modified>
</cp:coreProperties>
</file>