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62" autoAdjust="0"/>
    <p:restoredTop sz="94660"/>
  </p:normalViewPr>
  <p:slideViewPr>
    <p:cSldViewPr>
      <p:cViewPr varScale="1">
        <p:scale>
          <a:sx n="68" d="100"/>
          <a:sy n="68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DC55E-A870-4873-AEAA-CA157D4C54B3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E0916-C990-4F95-9337-B713C4C959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550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35215-86D7-4340-A8D0-8F46FAEB712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B4F6-3DC9-4F37-982F-18AA52436D82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iUKO1E7_f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www.youtube.com/watch?v=8A63jbyk4bM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dirty="0" smtClean="0"/>
              <a:t>What I could learn in D&amp;T today</a:t>
            </a:r>
            <a:endParaRPr lang="en-GB" sz="4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0696627"/>
              </p:ext>
            </p:extLst>
          </p:nvPr>
        </p:nvGraphicFramePr>
        <p:xfrm>
          <a:off x="0" y="908721"/>
          <a:ext cx="9144000" cy="1130341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09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Technology) 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Thursday 21st 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May onwards 2020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1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>
                          <a:latin typeface="Comic Sans MS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>
                          <a:latin typeface="Comic Sans MS"/>
                          <a:ea typeface="Calibri"/>
                          <a:cs typeface="Times New Roman"/>
                        </a:rPr>
                        <a:t>:  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b="1" i="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i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 can</a:t>
                      </a:r>
                      <a:r>
                        <a:rPr lang="en-GB" sz="22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construct a model Parthenon building from ancient Greece.</a:t>
                      </a:r>
                      <a:endParaRPr lang="en-GB" sz="2200" i="0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50" name="AutoShape 2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AutoShape 6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-1" y="3329607"/>
            <a:ext cx="9144000" cy="769441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200" b="1" u="sng" dirty="0" smtClean="0">
                <a:latin typeface="Comic Sans MS" pitchFamily="66" charset="0"/>
              </a:rPr>
              <a:t>Click on both of the images below to watch the videos, which will help you to learn about The Parthenon.</a:t>
            </a:r>
          </a:p>
        </p:txBody>
      </p:sp>
      <p:sp>
        <p:nvSpPr>
          <p:cNvPr id="2" name="AutoShape 2" descr="Did ancient Greek hoplites really fight with plumes on thei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 descr="Parthenon | Definition, History, Architecture, &amp; Facts | Britannic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21696"/>
            <a:ext cx="4008271" cy="2736304"/>
          </a:xfrm>
          <a:prstGeom prst="rect">
            <a:avLst/>
          </a:prstGeom>
          <a:noFill/>
        </p:spPr>
      </p:pic>
      <p:pic>
        <p:nvPicPr>
          <p:cNvPr id="7" name="Picture 4" descr="Parthenon In Athens Free Stock Photo - Public Domain Picture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13430" y="4121695"/>
            <a:ext cx="5130570" cy="273630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2060848"/>
            <a:ext cx="9144000" cy="1200329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Your challenge (starting today but continuing over half term) is to produce a model Parthenon building from ancient Greece. How you do it is entirely up to you!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84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41</cp:revision>
  <cp:lastPrinted>2019-01-14T12:07:47Z</cp:lastPrinted>
  <dcterms:created xsi:type="dcterms:W3CDTF">2018-12-30T17:55:15Z</dcterms:created>
  <dcterms:modified xsi:type="dcterms:W3CDTF">2020-05-20T10:46:36Z</dcterms:modified>
</cp:coreProperties>
</file>