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Default Extension="wav" ContentType="audio/wav"/>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7"/>
  </p:notesMasterIdLst>
  <p:sldIdLst>
    <p:sldId id="260" r:id="rId2"/>
    <p:sldId id="256" r:id="rId3"/>
    <p:sldId id="257" r:id="rId4"/>
    <p:sldId id="258" r:id="rId5"/>
    <p:sldId id="262"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6"/>
    <p:penClr>
      <a:srgbClr val="0000FF"/>
    </p:penClr>
    <p:extLst>
      <p:ext uri="{EC167BDD-8182-4AB7-AECC-EB403E3ABB37}">
        <p14:laserClr xmlns:p14="http://schemas.microsoft.com/office/powerpoint/2010/main" xmlns="">
          <a:srgbClr val="00FF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57" autoAdjust="0"/>
  </p:normalViewPr>
  <p:slideViewPr>
    <p:cSldViewPr>
      <p:cViewPr varScale="1">
        <p:scale>
          <a:sx n="73" d="100"/>
          <a:sy n="73" d="100"/>
        </p:scale>
        <p:origin x="-129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84AF7F-5CEE-4955-A9F0-8A34850FFD94}" type="datetimeFigureOut">
              <a:rPr lang="en-GB" smtClean="0"/>
              <a:pPr/>
              <a:t>22/05/2020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6CC9B-9BB0-4C77-A623-997DA7E6D0C6}" type="slidenum">
              <a:rPr lang="en-GB" smtClean="0"/>
              <a:pPr/>
              <a:t>‹#›</a:t>
            </a:fld>
            <a:endParaRPr lang="en-GB" dirty="0"/>
          </a:p>
        </p:txBody>
      </p:sp>
    </p:spTree>
    <p:extLst>
      <p:ext uri="{BB962C8B-B14F-4D97-AF65-F5344CB8AC3E}">
        <p14:creationId xmlns:p14="http://schemas.microsoft.com/office/powerpoint/2010/main" xmlns="" val="142957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36CC9B-9BB0-4C77-A623-997DA7E6D0C6}" type="slidenum">
              <a:rPr lang="en-GB" smtClean="0"/>
              <a:pPr/>
              <a:t>4</a:t>
            </a:fld>
            <a:endParaRPr lang="en-GB" dirty="0"/>
          </a:p>
        </p:txBody>
      </p:sp>
    </p:spTree>
    <p:extLst>
      <p:ext uri="{BB962C8B-B14F-4D97-AF65-F5344CB8AC3E}">
        <p14:creationId xmlns:p14="http://schemas.microsoft.com/office/powerpoint/2010/main" xmlns="" val="3705442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B20AE6-E9A1-469C-B45F-AC41599831DD}" type="slidenum">
              <a:rPr lang="en-GB" smtClean="0"/>
              <a:pPr/>
              <a:t>‹#›</a:t>
            </a:fld>
            <a:endParaRPr lang="en-GB"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B20AE6-E9A1-469C-B45F-AC41599831DD}" type="slidenum">
              <a:rPr lang="en-GB" smtClean="0"/>
              <a:pPr/>
              <a:t>‹#›</a:t>
            </a:fld>
            <a:endParaRPr lang="en-GB"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F344E-420C-4E7A-810D-DA17C1E21D36}" type="datetimeFigureOut">
              <a:rPr lang="en-GB" smtClean="0"/>
              <a:pPr/>
              <a:t>22/05/2020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AB20AE6-E9A1-469C-B45F-AC41599831DD}"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32F344E-420C-4E7A-810D-DA17C1E21D36}" type="datetimeFigureOut">
              <a:rPr lang="en-GB" smtClean="0"/>
              <a:pPr/>
              <a:t>22/05/2020</a:t>
            </a:fld>
            <a:endParaRPr lang="en-GB"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GB"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AB20AE6-E9A1-469C-B45F-AC41599831DD}"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2.xml"/><Relationship Id="rId1" Type="http://schemas.openxmlformats.org/officeDocument/2006/relationships/audio" Target="../media/media1.wav"/><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udio 8">
            <a:hlinkClick r:id="" action="ppaction://media"/>
          </p:cNvPr>
          <p:cNvPicPr>
            <a:picLocks noChangeAspect="1"/>
          </p:cNvPicPr>
          <p:nvPr>
            <a:audioFile r:link="rId1"/>
            <p:extLst>
              <p:ext uri="{DAA4B4D4-6D71-4841-9C94-3DE7FCFB9230}">
                <p14:media xmlns:p14="http://schemas.microsoft.com/office/powerpoint/2010/main" xmlns="" r:embed="rId3"/>
              </p:ext>
            </p:extLst>
          </p:nvPr>
        </p:nvPicPr>
        <p:blipFill>
          <a:blip r:embed="rId4" cstate="print"/>
          <a:stretch>
            <a:fillRect/>
          </a:stretch>
        </p:blipFill>
        <p:spPr>
          <a:xfrm>
            <a:off x="8534400" y="0"/>
            <a:ext cx="609600" cy="609600"/>
          </a:xfrm>
          <a:prstGeom prst="rect">
            <a:avLst/>
          </a:prstGeom>
        </p:spPr>
      </p:pic>
      <p:pic>
        <p:nvPicPr>
          <p:cNvPr id="6146" name="Picture 2" descr="The Underworld - Greek Gods List"/>
          <p:cNvPicPr>
            <a:picLocks noChangeAspect="1" noChangeArrowheads="1"/>
          </p:cNvPicPr>
          <p:nvPr/>
        </p:nvPicPr>
        <p:blipFill>
          <a:blip r:embed="rId5" cstate="print"/>
          <a:srcRect/>
          <a:stretch>
            <a:fillRect/>
          </a:stretch>
        </p:blipFill>
        <p:spPr bwMode="auto">
          <a:xfrm>
            <a:off x="0" y="2966313"/>
            <a:ext cx="9144000" cy="3891687"/>
          </a:xfrm>
          <a:prstGeom prst="rect">
            <a:avLst/>
          </a:prstGeom>
          <a:noFill/>
        </p:spPr>
      </p:pic>
      <p:sp>
        <p:nvSpPr>
          <p:cNvPr id="5" name="Rectangle 4"/>
          <p:cNvSpPr/>
          <p:nvPr/>
        </p:nvSpPr>
        <p:spPr>
          <a:xfrm>
            <a:off x="0" y="0"/>
            <a:ext cx="9144000" cy="5724644"/>
          </a:xfrm>
          <a:prstGeom prst="rect">
            <a:avLst/>
          </a:prstGeom>
        </p:spPr>
        <p:txBody>
          <a:bodyPr wrap="square">
            <a:spAutoFit/>
          </a:bodyPr>
          <a:lstStyle/>
          <a:p>
            <a:pPr lvl="0" algn="ctr" eaLnBrk="0" fontAlgn="base" hangingPunct="0">
              <a:spcBef>
                <a:spcPct val="0"/>
              </a:spcBef>
              <a:spcAft>
                <a:spcPct val="0"/>
              </a:spcAft>
              <a:defRPr/>
            </a:pPr>
            <a:r>
              <a:rPr lang="en-US" sz="10000" b="1" i="1" u="sng" dirty="0">
                <a:effectLst>
                  <a:outerShdw blurRad="38100" dist="38100" dir="2700000" algn="tl">
                    <a:srgbClr val="000000">
                      <a:alpha val="43137"/>
                    </a:srgbClr>
                  </a:outerShdw>
                </a:effectLst>
              </a:rPr>
              <a:t>Hades </a:t>
            </a:r>
            <a:endParaRPr lang="en-US" sz="10000" b="1" i="1" u="sng" dirty="0" smtClean="0">
              <a:effectLst>
                <a:outerShdw blurRad="38100" dist="38100" dir="2700000" algn="tl">
                  <a:srgbClr val="000000">
                    <a:alpha val="43137"/>
                  </a:srgbClr>
                </a:outerShdw>
              </a:effectLst>
            </a:endParaRPr>
          </a:p>
          <a:p>
            <a:pPr lvl="0" algn="ctr" eaLnBrk="0" fontAlgn="base" hangingPunct="0">
              <a:spcBef>
                <a:spcPct val="0"/>
              </a:spcBef>
              <a:spcAft>
                <a:spcPct val="0"/>
              </a:spcAft>
              <a:defRPr/>
            </a:pPr>
            <a:r>
              <a:rPr lang="en-US" sz="10000" b="1" i="1" u="sng" dirty="0" smtClean="0">
                <a:effectLst>
                  <a:outerShdw blurRad="38100" dist="38100" dir="2700000" algn="tl">
                    <a:srgbClr val="000000">
                      <a:alpha val="43137"/>
                    </a:srgbClr>
                  </a:outerShdw>
                </a:effectLst>
              </a:rPr>
              <a:t>U</a:t>
            </a:r>
            <a:r>
              <a:rPr lang="en-US" sz="10000" b="1" i="1" u="sng" dirty="0" smtClean="0">
                <a:effectLst>
                  <a:outerShdw blurRad="38100" dist="38100" dir="2700000" algn="tl">
                    <a:srgbClr val="000000">
                      <a:alpha val="43137"/>
                    </a:srgbClr>
                  </a:outerShdw>
                </a:effectLst>
              </a:rPr>
              <a:t>nderworld </a:t>
            </a:r>
          </a:p>
          <a:p>
            <a:pPr lvl="0" algn="ctr" eaLnBrk="0" fontAlgn="base" hangingPunct="0">
              <a:spcBef>
                <a:spcPct val="0"/>
              </a:spcBef>
              <a:spcAft>
                <a:spcPct val="0"/>
              </a:spcAft>
              <a:defRPr/>
            </a:pPr>
            <a:r>
              <a:rPr lang="en-US" sz="10000" b="1" i="1" u="sng" dirty="0" smtClean="0">
                <a:effectLst>
                  <a:outerShdw blurRad="38100" dist="38100" dir="2700000" algn="tl">
                    <a:srgbClr val="000000">
                      <a:alpha val="43137"/>
                    </a:srgbClr>
                  </a:outerShdw>
                </a:effectLst>
              </a:rPr>
              <a:t>Game</a:t>
            </a:r>
            <a:endParaRPr lang="en-US" sz="10000" b="1" i="1" u="sng" dirty="0" smtClean="0">
              <a:effectLst>
                <a:outerShdw blurRad="38100" dist="38100" dir="2700000" algn="tl">
                  <a:srgbClr val="000000">
                    <a:alpha val="43137"/>
                  </a:srgbClr>
                </a:outerShdw>
              </a:effectLst>
            </a:endParaRPr>
          </a:p>
          <a:p>
            <a:pPr lvl="0" eaLnBrk="0" fontAlgn="base" hangingPunct="0">
              <a:spcBef>
                <a:spcPct val="0"/>
              </a:spcBef>
              <a:spcAft>
                <a:spcPct val="0"/>
              </a:spcAft>
              <a:defRPr/>
            </a:pPr>
            <a:r>
              <a:rPr lang="en-US" sz="6600" b="1" i="1" u="sng" dirty="0" smtClean="0">
                <a:effectLst>
                  <a:outerShdw blurRad="38100" dist="38100" dir="2700000" algn="tl">
                    <a:srgbClr val="000000">
                      <a:alpha val="43137"/>
                    </a:srgbClr>
                  </a:outerShdw>
                </a:effectLst>
              </a:rPr>
              <a:t> </a:t>
            </a:r>
            <a:endParaRPr lang="en-US" sz="6600" dirty="0">
              <a:latin typeface="Caliba16"/>
              <a:cs typeface="Calibri Light" pitchFamily="34" charset="0"/>
            </a:endParaRPr>
          </a:p>
        </p:txBody>
      </p:sp>
    </p:spTree>
    <p:extLst>
      <p:ext uri="{BB962C8B-B14F-4D97-AF65-F5344CB8AC3E}">
        <p14:creationId xmlns:p14="http://schemas.microsoft.com/office/powerpoint/2010/main" xmlns="" val="2214830350"/>
      </p:ext>
    </p:extLst>
  </p:cSld>
  <p:clrMapOvr>
    <a:masterClrMapping/>
  </p:clrMapOvr>
  <mc:AlternateContent xmlns:mc="http://schemas.openxmlformats.org/markup-compatibility/2006">
    <mc:Choice xmlns:p14="http://schemas.microsoft.com/office/powerpoint/2010/main" xmlns="" Requires="p14">
      <p:transition spd="slow" p14:dur="2000" advTm="5626"/>
    </mc:Choice>
    <mc:Fallback>
      <p:transition spd="slow" advTm="56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105"/>
            <a:ext cx="9144000" cy="87639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eaLnBrk="0" fontAlgn="base" hangingPunct="0">
              <a:spcBef>
                <a:spcPct val="0"/>
              </a:spcBef>
              <a:spcAft>
                <a:spcPct val="0"/>
              </a:spcAft>
              <a:defRPr/>
            </a:pPr>
            <a:r>
              <a:rPr lang="en-US" sz="1750" dirty="0" smtClean="0">
                <a:latin typeface="Arial Narrow" pitchFamily="34" charset="0"/>
                <a:cs typeface="Calibri Light" pitchFamily="34" charset="0"/>
              </a:rPr>
              <a:t>In </a:t>
            </a:r>
            <a:r>
              <a:rPr lang="en-US" sz="1750" dirty="0">
                <a:latin typeface="Arial Narrow" pitchFamily="34" charset="0"/>
                <a:cs typeface="Calibri Light" pitchFamily="34" charset="0"/>
              </a:rPr>
              <a:t>the murky, evil </a:t>
            </a:r>
            <a:r>
              <a:rPr lang="en-US" sz="1750" dirty="0" smtClean="0">
                <a:latin typeface="Arial Narrow" pitchFamily="34" charset="0"/>
                <a:cs typeface="Calibri Light" pitchFamily="34" charset="0"/>
              </a:rPr>
              <a:t>underworld, </a:t>
            </a:r>
            <a:r>
              <a:rPr lang="en-US" sz="1750" dirty="0">
                <a:latin typeface="Arial Narrow" pitchFamily="34" charset="0"/>
                <a:cs typeface="Calibri Light" pitchFamily="34" charset="0"/>
              </a:rPr>
              <a:t>the sinister God Hades was plotting yet another destructive plan to get rid of </a:t>
            </a:r>
            <a:r>
              <a:rPr lang="en-US" sz="1750" dirty="0" smtClean="0">
                <a:latin typeface="Arial Narrow" pitchFamily="34" charset="0"/>
                <a:cs typeface="Calibri Light" pitchFamily="34" charset="0"/>
              </a:rPr>
              <a:t>Zeus, </a:t>
            </a:r>
            <a:r>
              <a:rPr lang="en-US" sz="1750" dirty="0">
                <a:latin typeface="Arial Narrow" pitchFamily="34" charset="0"/>
                <a:cs typeface="Calibri Light" pitchFamily="34" charset="0"/>
              </a:rPr>
              <a:t>so he could rule Mount Olympus. In his dark castle sitting on a </a:t>
            </a:r>
            <a:r>
              <a:rPr lang="en-US" sz="1750" dirty="0" smtClean="0">
                <a:latin typeface="Arial Narrow" pitchFamily="34" charset="0"/>
                <a:cs typeface="Calibri Light" pitchFamily="34" charset="0"/>
              </a:rPr>
              <a:t>throne, </a:t>
            </a:r>
            <a:r>
              <a:rPr lang="en-US" sz="1750" dirty="0">
                <a:latin typeface="Arial Narrow" pitchFamily="34" charset="0"/>
                <a:cs typeface="Calibri Light" pitchFamily="34" charset="0"/>
              </a:rPr>
              <a:t>he stroked his triple headed dog Cerebus before the God of evil had a light bulb moment, “I know,” he said his voice echoing around the room </a:t>
            </a:r>
            <a:r>
              <a:rPr lang="en-US" sz="1750" dirty="0" smtClean="0">
                <a:latin typeface="Arial Narrow" pitchFamily="34" charset="0"/>
                <a:cs typeface="Calibri Light" pitchFamily="34" charset="0"/>
              </a:rPr>
              <a:t>“I </a:t>
            </a:r>
            <a:r>
              <a:rPr lang="en-US" sz="1750" dirty="0">
                <a:latin typeface="Arial Narrow" pitchFamily="34" charset="0"/>
                <a:cs typeface="Calibri Light" pitchFamily="34" charset="0"/>
              </a:rPr>
              <a:t>will challenge Zeus to a game to see who deserves the right to rule </a:t>
            </a:r>
            <a:r>
              <a:rPr lang="en-US" sz="1750" dirty="0" smtClean="0">
                <a:latin typeface="Arial Narrow" pitchFamily="34" charset="0"/>
                <a:cs typeface="Calibri Light" pitchFamily="34" charset="0"/>
              </a:rPr>
              <a:t>Olympus.” </a:t>
            </a:r>
            <a:endParaRPr lang="en-US" sz="1750" dirty="0">
              <a:latin typeface="Arial Narrow" pitchFamily="34" charset="0"/>
              <a:cs typeface="Calibri Light" pitchFamily="34" charset="0"/>
            </a:endParaRPr>
          </a:p>
          <a:p>
            <a:pPr lvl="0" eaLnBrk="0" fontAlgn="base" hangingPunct="0">
              <a:spcBef>
                <a:spcPct val="0"/>
              </a:spcBef>
              <a:spcAft>
                <a:spcPct val="0"/>
              </a:spcAft>
              <a:defRPr/>
            </a:pPr>
            <a:endParaRPr lang="en-US" sz="1750" dirty="0">
              <a:latin typeface="Arial Narrow" pitchFamily="34" charset="0"/>
              <a:cs typeface="Calibri Light" pitchFamily="34" charset="0"/>
            </a:endParaRPr>
          </a:p>
          <a:p>
            <a:pPr lvl="0" eaLnBrk="0" fontAlgn="base" hangingPunct="0">
              <a:spcBef>
                <a:spcPct val="0"/>
              </a:spcBef>
              <a:spcAft>
                <a:spcPct val="0"/>
              </a:spcAft>
              <a:defRPr/>
            </a:pPr>
            <a:r>
              <a:rPr lang="en-US" sz="1750" dirty="0">
                <a:latin typeface="Arial Narrow" pitchFamily="34" charset="0"/>
                <a:cs typeface="Calibri Light" pitchFamily="34" charset="0"/>
              </a:rPr>
              <a:t>That night Hades travelled to the world of the living. There he went to nine different forests and in each one Hades captured a single snake and chopped the head off. After he completed this </a:t>
            </a:r>
            <a:r>
              <a:rPr lang="en-US" sz="1750" dirty="0" smtClean="0">
                <a:latin typeface="Arial Narrow" pitchFamily="34" charset="0"/>
                <a:cs typeface="Calibri Light" pitchFamily="34" charset="0"/>
              </a:rPr>
              <a:t>task, </a:t>
            </a:r>
            <a:r>
              <a:rPr lang="en-US" sz="1750" dirty="0">
                <a:latin typeface="Arial Narrow" pitchFamily="34" charset="0"/>
                <a:cs typeface="Calibri Light" pitchFamily="34" charset="0"/>
              </a:rPr>
              <a:t>the God of the Underworld combined all of the furious reptiles to make a </a:t>
            </a:r>
            <a:r>
              <a:rPr lang="en-US" sz="1750" dirty="0" smtClean="0">
                <a:latin typeface="Arial Narrow" pitchFamily="34" charset="0"/>
                <a:cs typeface="Calibri Light" pitchFamily="34" charset="0"/>
              </a:rPr>
              <a:t> </a:t>
            </a:r>
            <a:r>
              <a:rPr lang="en-US" sz="1750" dirty="0">
                <a:latin typeface="Arial Narrow" pitchFamily="34" charset="0"/>
                <a:cs typeface="Calibri Light" pitchFamily="34" charset="0"/>
              </a:rPr>
              <a:t>terrifying, great mutant, The Hydra. Hades then wrote a letter. </a:t>
            </a:r>
            <a:r>
              <a:rPr lang="en-US" sz="1750" dirty="0">
                <a:latin typeface="Forte" pitchFamily="66" charset="0"/>
                <a:cs typeface="Calibri Light" pitchFamily="34" charset="0"/>
              </a:rPr>
              <a:t>Dear </a:t>
            </a:r>
            <a:r>
              <a:rPr lang="en-US" sz="1750" dirty="0" smtClean="0">
                <a:latin typeface="Forte" pitchFamily="66" charset="0"/>
                <a:cs typeface="Calibri Light" pitchFamily="34" charset="0"/>
              </a:rPr>
              <a:t>Zeus,  </a:t>
            </a:r>
            <a:r>
              <a:rPr lang="en-US" sz="1750" dirty="0">
                <a:latin typeface="Forte" pitchFamily="66" charset="0"/>
                <a:cs typeface="Calibri Light" pitchFamily="34" charset="0"/>
              </a:rPr>
              <a:t>I am writing to ask you to prove how powerful you really are, so I am challenging you to face me in a new shadow game I have created.  Pick your strongest mortal hero and you will guide him or her and help them to beat </a:t>
            </a:r>
            <a:r>
              <a:rPr lang="en-US" sz="1750" dirty="0" smtClean="0">
                <a:latin typeface="Forte" pitchFamily="66" charset="0"/>
                <a:cs typeface="Calibri Light" pitchFamily="34" charset="0"/>
              </a:rPr>
              <a:t>one of my dark souls in </a:t>
            </a:r>
            <a:r>
              <a:rPr lang="en-US" sz="1750" dirty="0">
                <a:latin typeface="Forte" pitchFamily="66" charset="0"/>
                <a:cs typeface="Calibri Light" pitchFamily="34" charset="0"/>
              </a:rPr>
              <a:t>the Amazonian rain forest.  Hope you lose,  Hades (the very best god).</a:t>
            </a:r>
            <a:endParaRPr lang="en-US" sz="1750" dirty="0">
              <a:latin typeface="Franklin Gothic Book" pitchFamily="34" charset="0"/>
              <a:cs typeface="Calibri Light" pitchFamily="34" charset="0"/>
            </a:endParaRPr>
          </a:p>
          <a:p>
            <a:pPr lvl="0" eaLnBrk="0" fontAlgn="base" hangingPunct="0">
              <a:spcBef>
                <a:spcPct val="0"/>
              </a:spcBef>
              <a:spcAft>
                <a:spcPct val="0"/>
              </a:spcAft>
              <a:defRPr/>
            </a:pPr>
            <a:endParaRPr lang="en-US" sz="1750" dirty="0">
              <a:latin typeface="Franklin Gothic Book" pitchFamily="34" charset="0"/>
              <a:cs typeface="Calibri Light" pitchFamily="34" charset="0"/>
            </a:endParaRPr>
          </a:p>
          <a:p>
            <a:pPr lvl="0" eaLnBrk="0" fontAlgn="base" hangingPunct="0">
              <a:spcBef>
                <a:spcPct val="0"/>
              </a:spcBef>
              <a:spcAft>
                <a:spcPct val="0"/>
              </a:spcAft>
              <a:defRPr/>
            </a:pPr>
            <a:r>
              <a:rPr lang="en-US" sz="1750" dirty="0">
                <a:latin typeface="Arial Narrow" pitchFamily="34" charset="0"/>
                <a:cs typeface="Calibri Light" pitchFamily="34" charset="0"/>
              </a:rPr>
              <a:t>It was now the next day in Zeus’s great palace. </a:t>
            </a:r>
            <a:endParaRPr lang="en-US" sz="1750" dirty="0" smtClean="0">
              <a:latin typeface="Arial Narrow" pitchFamily="34" charset="0"/>
              <a:cs typeface="Calibri Light" pitchFamily="34" charset="0"/>
            </a:endParaRPr>
          </a:p>
          <a:p>
            <a:pPr lvl="0" eaLnBrk="0" fontAlgn="base" hangingPunct="0">
              <a:spcBef>
                <a:spcPct val="0"/>
              </a:spcBef>
              <a:spcAft>
                <a:spcPct val="0"/>
              </a:spcAft>
              <a:defRPr/>
            </a:pPr>
            <a:r>
              <a:rPr lang="en-US" sz="1750" dirty="0" smtClean="0">
                <a:latin typeface="Arial Narrow" pitchFamily="34" charset="0"/>
                <a:cs typeface="Calibri Light" pitchFamily="34" charset="0"/>
              </a:rPr>
              <a:t>“</a:t>
            </a:r>
            <a:r>
              <a:rPr lang="en-US" sz="1750" dirty="0">
                <a:latin typeface="Arial Narrow" pitchFamily="34" charset="0"/>
                <a:cs typeface="Calibri Light" pitchFamily="34" charset="0"/>
              </a:rPr>
              <a:t>So what do you have for me today Hermes?” boomed the strongest God, Zeus. </a:t>
            </a:r>
            <a:endParaRPr lang="en-US" sz="1750" dirty="0" smtClean="0">
              <a:latin typeface="Arial Narrow" pitchFamily="34" charset="0"/>
              <a:cs typeface="Calibri Light" pitchFamily="34" charset="0"/>
            </a:endParaRPr>
          </a:p>
          <a:p>
            <a:pPr lvl="0" eaLnBrk="0" fontAlgn="base" hangingPunct="0">
              <a:spcBef>
                <a:spcPct val="0"/>
              </a:spcBef>
              <a:spcAft>
                <a:spcPct val="0"/>
              </a:spcAft>
              <a:defRPr/>
            </a:pPr>
            <a:r>
              <a:rPr lang="en-US" sz="1750" dirty="0" smtClean="0">
                <a:latin typeface="Arial Narrow" pitchFamily="34" charset="0"/>
                <a:cs typeface="Calibri Light" pitchFamily="34" charset="0"/>
              </a:rPr>
              <a:t>“ </a:t>
            </a:r>
            <a:r>
              <a:rPr lang="en-US" sz="1750" dirty="0">
                <a:latin typeface="Arial Narrow" pitchFamily="34" charset="0"/>
                <a:cs typeface="Calibri Light" pitchFamily="34" charset="0"/>
              </a:rPr>
              <a:t>Today you have a letter from Hades and a parcel from </a:t>
            </a:r>
            <a:r>
              <a:rPr lang="en-US" sz="1750" dirty="0" smtClean="0">
                <a:latin typeface="Arial Narrow" pitchFamily="34" charset="0"/>
                <a:cs typeface="Calibri Light" pitchFamily="34" charset="0"/>
              </a:rPr>
              <a:t>Apollo,” </a:t>
            </a:r>
            <a:r>
              <a:rPr lang="en-US" sz="1750" dirty="0">
                <a:latin typeface="Arial Narrow" pitchFamily="34" charset="0"/>
                <a:cs typeface="Calibri Light" pitchFamily="34" charset="0"/>
              </a:rPr>
              <a:t>replied Hermes cheerily. </a:t>
            </a:r>
            <a:endParaRPr lang="en-US" sz="1750" dirty="0" smtClean="0">
              <a:latin typeface="Arial Narrow" pitchFamily="34" charset="0"/>
              <a:cs typeface="Calibri Light" pitchFamily="34" charset="0"/>
            </a:endParaRPr>
          </a:p>
          <a:p>
            <a:pPr lvl="0" eaLnBrk="0" fontAlgn="base" hangingPunct="0">
              <a:spcBef>
                <a:spcPct val="0"/>
              </a:spcBef>
              <a:spcAft>
                <a:spcPct val="0"/>
              </a:spcAft>
              <a:defRPr/>
            </a:pPr>
            <a:r>
              <a:rPr lang="en-US" sz="1750" dirty="0" smtClean="0">
                <a:latin typeface="Arial Narrow" pitchFamily="34" charset="0"/>
                <a:cs typeface="Calibri Light" pitchFamily="34" charset="0"/>
              </a:rPr>
              <a:t>“ </a:t>
            </a:r>
            <a:r>
              <a:rPr lang="en-US" sz="1750" dirty="0">
                <a:latin typeface="Arial Narrow" pitchFamily="34" charset="0"/>
                <a:cs typeface="Calibri Light" pitchFamily="34" charset="0"/>
              </a:rPr>
              <a:t>What has my brother got to say </a:t>
            </a:r>
            <a:r>
              <a:rPr lang="en-US" sz="1750" dirty="0" smtClean="0">
                <a:latin typeface="Arial Narrow" pitchFamily="34" charset="0"/>
                <a:cs typeface="Calibri Light" pitchFamily="34" charset="0"/>
              </a:rPr>
              <a:t>today? </a:t>
            </a:r>
            <a:r>
              <a:rPr lang="en-US" sz="1750" dirty="0">
                <a:latin typeface="Arial Narrow" pitchFamily="34" charset="0"/>
                <a:cs typeface="Calibri Light" pitchFamily="34" charset="0"/>
              </a:rPr>
              <a:t>P</a:t>
            </a:r>
            <a:r>
              <a:rPr lang="en-US" sz="1750" dirty="0" smtClean="0">
                <a:latin typeface="Arial Narrow" pitchFamily="34" charset="0"/>
                <a:cs typeface="Calibri Light" pitchFamily="34" charset="0"/>
              </a:rPr>
              <a:t>robably </a:t>
            </a:r>
            <a:r>
              <a:rPr lang="en-US" sz="1750" dirty="0">
                <a:latin typeface="Arial Narrow" pitchFamily="34" charset="0"/>
                <a:cs typeface="Calibri Light" pitchFamily="34" charset="0"/>
              </a:rPr>
              <a:t>challenging me to another game I’m going to </a:t>
            </a:r>
            <a:r>
              <a:rPr lang="en-US" sz="1750" dirty="0" smtClean="0">
                <a:latin typeface="Arial Narrow" pitchFamily="34" charset="0"/>
                <a:cs typeface="Calibri Light" pitchFamily="34" charset="0"/>
              </a:rPr>
              <a:t>win!” </a:t>
            </a:r>
            <a:r>
              <a:rPr lang="en-US" sz="1750" dirty="0">
                <a:latin typeface="Arial Narrow" pitchFamily="34" charset="0"/>
                <a:cs typeface="Calibri Light" pitchFamily="34" charset="0"/>
              </a:rPr>
              <a:t>bellowed Zeus tearing the letter open. “ </a:t>
            </a:r>
            <a:r>
              <a:rPr lang="en-US" sz="1750" dirty="0" err="1" smtClean="0">
                <a:latin typeface="Arial Narrow" pitchFamily="34" charset="0"/>
                <a:cs typeface="Calibri Light" pitchFamily="34" charset="0"/>
              </a:rPr>
              <a:t>Hahaha</a:t>
            </a:r>
            <a:r>
              <a:rPr lang="en-US" sz="1750" dirty="0" smtClean="0">
                <a:latin typeface="Arial Narrow" pitchFamily="34" charset="0"/>
                <a:cs typeface="Calibri Light" pitchFamily="34" charset="0"/>
              </a:rPr>
              <a:t>,” </a:t>
            </a:r>
            <a:r>
              <a:rPr lang="en-US" sz="1750" dirty="0">
                <a:latin typeface="Arial Narrow" pitchFamily="34" charset="0"/>
                <a:cs typeface="Calibri Light" pitchFamily="34" charset="0"/>
              </a:rPr>
              <a:t>chuckled the god looking at the </a:t>
            </a:r>
            <a:r>
              <a:rPr lang="en-US" sz="1750" dirty="0" smtClean="0">
                <a:latin typeface="Arial Narrow" pitchFamily="34" charset="0"/>
                <a:cs typeface="Calibri Light" pitchFamily="34" charset="0"/>
              </a:rPr>
              <a:t>letter. </a:t>
            </a:r>
            <a:r>
              <a:rPr lang="en-US" sz="1750" dirty="0">
                <a:latin typeface="Arial Narrow" pitchFamily="34" charset="0"/>
                <a:cs typeface="Calibri Light" pitchFamily="34" charset="0"/>
              </a:rPr>
              <a:t>“I am actually </a:t>
            </a:r>
            <a:r>
              <a:rPr lang="en-US" sz="1750" dirty="0" smtClean="0">
                <a:latin typeface="Arial Narrow" pitchFamily="34" charset="0"/>
                <a:cs typeface="Calibri Light" pitchFamily="34" charset="0"/>
              </a:rPr>
              <a:t>right.” </a:t>
            </a:r>
            <a:endParaRPr lang="en-US" sz="1750" dirty="0">
              <a:latin typeface="Arial Narrow" pitchFamily="34" charset="0"/>
              <a:cs typeface="Calibri Light" pitchFamily="34" charset="0"/>
            </a:endParaRPr>
          </a:p>
          <a:p>
            <a:pPr lvl="0" eaLnBrk="0" fontAlgn="base" hangingPunct="0">
              <a:spcBef>
                <a:spcPct val="0"/>
              </a:spcBef>
              <a:spcAft>
                <a:spcPct val="0"/>
              </a:spcAft>
              <a:defRPr/>
            </a:pPr>
            <a:r>
              <a:rPr lang="en-US" sz="1750" dirty="0">
                <a:latin typeface="Arial Narrow" pitchFamily="34" charset="0"/>
                <a:cs typeface="Calibri Light" pitchFamily="34" charset="0"/>
              </a:rPr>
              <a:t>“ When are you  ever </a:t>
            </a:r>
            <a:r>
              <a:rPr lang="en-US" sz="1750" dirty="0" smtClean="0">
                <a:latin typeface="Arial Narrow" pitchFamily="34" charset="0"/>
                <a:cs typeface="Calibri Light" pitchFamily="34" charset="0"/>
              </a:rPr>
              <a:t>wrong?” </a:t>
            </a:r>
            <a:r>
              <a:rPr lang="en-US" sz="1750" dirty="0">
                <a:latin typeface="Arial Narrow" pitchFamily="34" charset="0"/>
                <a:cs typeface="Calibri Light" pitchFamily="34" charset="0"/>
              </a:rPr>
              <a:t>asked Hermes sarcastically. </a:t>
            </a:r>
          </a:p>
          <a:p>
            <a:pPr lvl="0" eaLnBrk="0" fontAlgn="base" hangingPunct="0">
              <a:spcBef>
                <a:spcPct val="0"/>
              </a:spcBef>
              <a:spcAft>
                <a:spcPct val="0"/>
              </a:spcAft>
              <a:defRPr/>
            </a:pPr>
            <a:r>
              <a:rPr lang="en-US" sz="1750" dirty="0">
                <a:latin typeface="Arial Narrow" pitchFamily="34" charset="0"/>
                <a:cs typeface="Calibri Light" pitchFamily="34" charset="0"/>
              </a:rPr>
              <a:t>“Tell Hades that I’ll do his </a:t>
            </a:r>
            <a:r>
              <a:rPr lang="en-US" sz="1750" dirty="0" smtClean="0">
                <a:latin typeface="Arial Narrow" pitchFamily="34" charset="0"/>
                <a:cs typeface="Calibri Light" pitchFamily="34" charset="0"/>
              </a:rPr>
              <a:t>game,” </a:t>
            </a:r>
            <a:r>
              <a:rPr lang="en-US" sz="1750" dirty="0">
                <a:latin typeface="Arial Narrow" pitchFamily="34" charset="0"/>
                <a:cs typeface="Calibri Light" pitchFamily="34" charset="0"/>
              </a:rPr>
              <a:t>demanded Zeus to Hermes sitting on his golden throne.   </a:t>
            </a:r>
          </a:p>
          <a:p>
            <a:pPr lvl="0" eaLnBrk="0" fontAlgn="base" hangingPunct="0">
              <a:spcBef>
                <a:spcPct val="0"/>
              </a:spcBef>
              <a:spcAft>
                <a:spcPct val="0"/>
              </a:spcAft>
              <a:defRPr/>
            </a:pPr>
            <a:endParaRPr lang="en-US" sz="1750" dirty="0">
              <a:latin typeface="Arial Narrow" pitchFamily="34" charset="0"/>
              <a:cs typeface="Calibri Light" pitchFamily="34" charset="0"/>
            </a:endParaRPr>
          </a:p>
          <a:p>
            <a:pPr lvl="0" eaLnBrk="0" fontAlgn="base" hangingPunct="0">
              <a:spcBef>
                <a:spcPct val="0"/>
              </a:spcBef>
              <a:spcAft>
                <a:spcPct val="0"/>
              </a:spcAft>
              <a:defRPr/>
            </a:pPr>
            <a:r>
              <a:rPr lang="en-US" sz="1750" dirty="0">
                <a:latin typeface="Arial Narrow" pitchFamily="34" charset="0"/>
                <a:cs typeface="Calibri Light" pitchFamily="34" charset="0"/>
              </a:rPr>
              <a:t>When Hermes delivered the </a:t>
            </a:r>
            <a:r>
              <a:rPr lang="en-US" sz="1750" dirty="0" smtClean="0">
                <a:latin typeface="Arial Narrow" pitchFamily="34" charset="0"/>
                <a:cs typeface="Calibri Light" pitchFamily="34" charset="0"/>
              </a:rPr>
              <a:t>answer, </a:t>
            </a:r>
            <a:r>
              <a:rPr lang="en-US" sz="1750" dirty="0">
                <a:latin typeface="Arial Narrow" pitchFamily="34" charset="0"/>
                <a:cs typeface="Calibri Light" pitchFamily="34" charset="0"/>
              </a:rPr>
              <a:t>Hades laughed with joy </a:t>
            </a:r>
            <a:endParaRPr lang="en-US" sz="1750" dirty="0" smtClean="0">
              <a:latin typeface="Arial Narrow" pitchFamily="34" charset="0"/>
              <a:cs typeface="Calibri Light" pitchFamily="34" charset="0"/>
            </a:endParaRPr>
          </a:p>
          <a:p>
            <a:pPr lvl="0" eaLnBrk="0" fontAlgn="base" hangingPunct="0">
              <a:spcBef>
                <a:spcPct val="0"/>
              </a:spcBef>
              <a:spcAft>
                <a:spcPct val="0"/>
              </a:spcAft>
              <a:defRPr/>
            </a:pPr>
            <a:r>
              <a:rPr lang="en-US" sz="1750" dirty="0" smtClean="0">
                <a:latin typeface="Arial Narrow" pitchFamily="34" charset="0"/>
                <a:cs typeface="Calibri Light" pitchFamily="34" charset="0"/>
              </a:rPr>
              <a:t>“ Finally </a:t>
            </a:r>
            <a:r>
              <a:rPr lang="en-US" sz="1750" dirty="0">
                <a:latin typeface="Arial Narrow" pitchFamily="34" charset="0"/>
                <a:cs typeface="Calibri Light" pitchFamily="34" charset="0"/>
              </a:rPr>
              <a:t>I can beat Zeus at his own </a:t>
            </a:r>
            <a:r>
              <a:rPr lang="en-US" sz="1750" dirty="0" smtClean="0">
                <a:latin typeface="Arial Narrow" pitchFamily="34" charset="0"/>
                <a:cs typeface="Calibri Light" pitchFamily="34" charset="0"/>
              </a:rPr>
              <a:t>game.” </a:t>
            </a:r>
            <a:endParaRPr lang="en-US" sz="1750" dirty="0">
              <a:latin typeface="Arial Narrow" pitchFamily="34" charset="0"/>
              <a:cs typeface="Calibri Light" pitchFamily="34" charset="0"/>
            </a:endParaRPr>
          </a:p>
          <a:p>
            <a:pPr lvl="0" eaLnBrk="0" fontAlgn="base" hangingPunct="0">
              <a:spcBef>
                <a:spcPct val="0"/>
              </a:spcBef>
              <a:spcAft>
                <a:spcPct val="0"/>
              </a:spcAft>
              <a:defRPr/>
            </a:pPr>
            <a:r>
              <a:rPr lang="en-US" sz="1750" dirty="0">
                <a:latin typeface="Arial Narrow" pitchFamily="34" charset="0"/>
                <a:cs typeface="Calibri Light" pitchFamily="34" charset="0"/>
              </a:rPr>
              <a:t>Zeus was discussing which hero to chose with </a:t>
            </a:r>
            <a:r>
              <a:rPr lang="en-US" sz="1750" dirty="0" smtClean="0">
                <a:latin typeface="Arial Narrow" pitchFamily="34" charset="0"/>
                <a:cs typeface="Calibri Light" pitchFamily="34" charset="0"/>
              </a:rPr>
              <a:t>Ares </a:t>
            </a:r>
            <a:r>
              <a:rPr lang="en-US" sz="1750" dirty="0">
                <a:latin typeface="Arial Narrow" pitchFamily="34" charset="0"/>
                <a:cs typeface="Calibri Light" pitchFamily="34" charset="0"/>
              </a:rPr>
              <a:t>(the god of war</a:t>
            </a:r>
            <a:r>
              <a:rPr lang="en-US" sz="1750" dirty="0" smtClean="0">
                <a:latin typeface="Arial Narrow" pitchFamily="34" charset="0"/>
                <a:cs typeface="Calibri Light" pitchFamily="34" charset="0"/>
              </a:rPr>
              <a:t>); finally </a:t>
            </a:r>
            <a:r>
              <a:rPr lang="en-US" sz="1750" dirty="0">
                <a:latin typeface="Arial Narrow" pitchFamily="34" charset="0"/>
                <a:cs typeface="Calibri Light" pitchFamily="34" charset="0"/>
              </a:rPr>
              <a:t>they came to a decision. Zeus made a </a:t>
            </a:r>
            <a:r>
              <a:rPr lang="en-US" sz="1750" dirty="0" smtClean="0">
                <a:latin typeface="Arial Narrow" pitchFamily="34" charset="0"/>
                <a:cs typeface="Calibri Light" pitchFamily="34" charset="0"/>
              </a:rPr>
              <a:t>dice. It </a:t>
            </a:r>
            <a:r>
              <a:rPr lang="en-US" sz="1750" dirty="0">
                <a:latin typeface="Arial Narrow" pitchFamily="34" charset="0"/>
                <a:cs typeface="Calibri Light" pitchFamily="34" charset="0"/>
              </a:rPr>
              <a:t>had their best mortal </a:t>
            </a:r>
            <a:r>
              <a:rPr lang="en-US" sz="1750" dirty="0" smtClean="0">
                <a:latin typeface="Arial Narrow" pitchFamily="34" charset="0"/>
                <a:cs typeface="Calibri Light" pitchFamily="34" charset="0"/>
              </a:rPr>
              <a:t>heroes </a:t>
            </a:r>
            <a:r>
              <a:rPr lang="en-US" sz="1750" dirty="0">
                <a:latin typeface="Arial Narrow" pitchFamily="34" charset="0"/>
                <a:cs typeface="Calibri Light" pitchFamily="34" charset="0"/>
              </a:rPr>
              <a:t>on it and the dice would decide on their strength and power. </a:t>
            </a:r>
          </a:p>
          <a:p>
            <a:pPr lvl="0" eaLnBrk="0" fontAlgn="base" hangingPunct="0">
              <a:spcBef>
                <a:spcPct val="0"/>
              </a:spcBef>
              <a:spcAft>
                <a:spcPct val="0"/>
              </a:spcAft>
              <a:defRPr/>
            </a:pPr>
            <a:endParaRPr lang="en-US" dirty="0" smtClean="0">
              <a:latin typeface="Arial Narrow" pitchFamily="34" charset="0"/>
              <a:cs typeface="Calibri Light" pitchFamily="34" charset="0"/>
            </a:endParaRPr>
          </a:p>
          <a:p>
            <a:pPr lvl="0" eaLnBrk="0" fontAlgn="base" hangingPunct="0">
              <a:spcBef>
                <a:spcPct val="0"/>
              </a:spcBef>
              <a:spcAft>
                <a:spcPct val="0"/>
              </a:spcAft>
              <a:defRPr/>
            </a:pPr>
            <a:endParaRPr lang="en-US" dirty="0">
              <a:latin typeface="Arial Narrow" pitchFamily="34" charset="0"/>
              <a:cs typeface="Calibri Light" pitchFamily="34" charset="0"/>
            </a:endParaRPr>
          </a:p>
          <a:p>
            <a:pPr lvl="0" eaLnBrk="0" fontAlgn="base" hangingPunct="0">
              <a:spcBef>
                <a:spcPct val="0"/>
              </a:spcBef>
              <a:spcAft>
                <a:spcPct val="0"/>
              </a:spcAft>
              <a:defRPr/>
            </a:pPr>
            <a:endParaRPr lang="en-US" dirty="0" smtClean="0">
              <a:latin typeface="Arial Narrow" pitchFamily="34" charset="0"/>
              <a:cs typeface="Calibri Light" pitchFamily="34" charset="0"/>
            </a:endParaRPr>
          </a:p>
          <a:p>
            <a:pPr lvl="0" eaLnBrk="0" fontAlgn="base" hangingPunct="0">
              <a:spcBef>
                <a:spcPct val="0"/>
              </a:spcBef>
              <a:spcAft>
                <a:spcPct val="0"/>
              </a:spcAft>
              <a:defRPr/>
            </a:pPr>
            <a:endParaRPr lang="en-US" dirty="0">
              <a:latin typeface="Arial Narrow" pitchFamily="34" charset="0"/>
              <a:cs typeface="Calibri Light" pitchFamily="34" charset="0"/>
            </a:endParaRPr>
          </a:p>
          <a:p>
            <a:pPr lvl="0" eaLnBrk="0" fontAlgn="base" hangingPunct="0">
              <a:spcBef>
                <a:spcPct val="0"/>
              </a:spcBef>
              <a:spcAft>
                <a:spcPct val="0"/>
              </a:spcAft>
              <a:defRPr/>
            </a:pPr>
            <a:endParaRPr lang="en-US" dirty="0" smtClean="0">
              <a:latin typeface="Arial Narrow" pitchFamily="34" charset="0"/>
              <a:cs typeface="Calibri Light" pitchFamily="34" charset="0"/>
            </a:endParaRPr>
          </a:p>
          <a:p>
            <a:pPr lvl="0" eaLnBrk="0" fontAlgn="base" hangingPunct="0">
              <a:spcBef>
                <a:spcPct val="0"/>
              </a:spcBef>
              <a:spcAft>
                <a:spcPct val="0"/>
              </a:spcAft>
              <a:defRPr/>
            </a:pPr>
            <a:endParaRPr lang="en-US" dirty="0">
              <a:latin typeface="Arial Narrow" pitchFamily="34" charset="0"/>
              <a:cs typeface="Calibri Light" pitchFamily="34" charset="0"/>
            </a:endParaRPr>
          </a:p>
          <a:p>
            <a:pPr lvl="0" eaLnBrk="0" fontAlgn="base" hangingPunct="0">
              <a:spcBef>
                <a:spcPct val="0"/>
              </a:spcBef>
              <a:spcAft>
                <a:spcPct val="0"/>
              </a:spcAft>
              <a:defRPr/>
            </a:pPr>
            <a:endParaRPr lang="en-US" dirty="0">
              <a:latin typeface="Arial Narrow" pitchFamily="34" charset="0"/>
              <a:cs typeface="Calibri Light" pitchFamily="34" charset="0"/>
            </a:endParaRPr>
          </a:p>
        </p:txBody>
      </p:sp>
    </p:spTree>
    <p:custDataLst>
      <p:tags r:id="rId1"/>
    </p:custDataLst>
    <p:extLst>
      <p:ext uri="{BB962C8B-B14F-4D97-AF65-F5344CB8AC3E}">
        <p14:creationId xmlns:p14="http://schemas.microsoft.com/office/powerpoint/2010/main" xmlns="" val="4266886208"/>
      </p:ext>
    </p:extLst>
  </p:cSld>
  <p:clrMapOvr>
    <a:masterClrMapping/>
  </p:clrMapOvr>
  <mc:AlternateContent xmlns:mc="http://schemas.openxmlformats.org/markup-compatibility/2006">
    <mc:Choice xmlns:p14="http://schemas.microsoft.com/office/powerpoint/2010/main" xmlns="" Requires="p14">
      <p:transition spd="slow" p14:dur="2000" advTm="1337"/>
    </mc:Choice>
    <mc:Fallback>
      <p:transition spd="slow" advTm="13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38"/>
            <a:ext cx="9144000" cy="741741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lvl="0" eaLnBrk="0" fontAlgn="base" hangingPunct="0">
              <a:spcBef>
                <a:spcPct val="0"/>
              </a:spcBef>
              <a:spcAft>
                <a:spcPct val="0"/>
              </a:spcAft>
              <a:defRPr/>
            </a:pPr>
            <a:r>
              <a:rPr lang="en-US" sz="1400" dirty="0">
                <a:latin typeface="Arial Narrow" pitchFamily="34" charset="0"/>
                <a:cs typeface="Calibri Light" pitchFamily="34" charset="0"/>
              </a:rPr>
              <a:t>Ares rolled the dice, it turned and hummed, before landing on the hero Achilles. </a:t>
            </a:r>
            <a:endParaRPr lang="en-US" sz="1600" dirty="0">
              <a:latin typeface="Arial Narrow" pitchFamily="34" charset="0"/>
              <a:cs typeface="Calibri Light" pitchFamily="34" charset="0"/>
            </a:endParaRPr>
          </a:p>
          <a:p>
            <a:pPr lvl="0" eaLnBrk="0" fontAlgn="base" hangingPunct="0">
              <a:spcBef>
                <a:spcPct val="0"/>
              </a:spcBef>
              <a:spcAft>
                <a:spcPct val="0"/>
              </a:spcAft>
              <a:defRPr/>
            </a:pPr>
            <a:r>
              <a:rPr lang="en-US" sz="1400" dirty="0">
                <a:latin typeface="Arial Narrow" pitchFamily="34" charset="0"/>
                <a:cs typeface="Calibri Light" pitchFamily="34" charset="0"/>
              </a:rPr>
              <a:t>“So Achilles is to go inside the </a:t>
            </a:r>
            <a:r>
              <a:rPr lang="en-US" sz="1400" dirty="0" smtClean="0">
                <a:latin typeface="Arial Narrow" pitchFamily="34" charset="0"/>
                <a:cs typeface="Calibri Light" pitchFamily="34" charset="0"/>
              </a:rPr>
              <a:t>forest,” </a:t>
            </a:r>
            <a:r>
              <a:rPr lang="en-US" sz="1400" dirty="0">
                <a:latin typeface="Arial Narrow" pitchFamily="34" charset="0"/>
                <a:cs typeface="Calibri Light" pitchFamily="34" charset="0"/>
              </a:rPr>
              <a:t>grumbled Zeus with a sound of disappointment in his </a:t>
            </a:r>
            <a:r>
              <a:rPr lang="en-US" sz="1400" dirty="0" smtClean="0">
                <a:latin typeface="Arial Narrow" pitchFamily="34" charset="0"/>
                <a:cs typeface="Calibri Light" pitchFamily="34" charset="0"/>
              </a:rPr>
              <a:t>voice.</a:t>
            </a: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a:latin typeface="Arial Narrow" pitchFamily="34" charset="0"/>
                <a:cs typeface="Calibri Light" pitchFamily="34" charset="0"/>
              </a:rPr>
              <a:t>“ </a:t>
            </a:r>
            <a:r>
              <a:rPr lang="en-US" sz="1400" dirty="0" smtClean="0">
                <a:latin typeface="Arial Narrow" pitchFamily="34" charset="0"/>
                <a:cs typeface="Calibri Light" pitchFamily="34" charset="0"/>
              </a:rPr>
              <a:t>Yes</a:t>
            </a:r>
            <a:r>
              <a:rPr lang="en-US" sz="1400" dirty="0">
                <a:latin typeface="Arial Narrow" pitchFamily="34" charset="0"/>
                <a:cs typeface="Calibri Light" pitchFamily="34" charset="0"/>
              </a:rPr>
              <a:t>” replied </a:t>
            </a:r>
            <a:r>
              <a:rPr lang="en-US" sz="1400" dirty="0" smtClean="0">
                <a:latin typeface="Arial Narrow" pitchFamily="34" charset="0"/>
                <a:cs typeface="Calibri Light" pitchFamily="34" charset="0"/>
              </a:rPr>
              <a:t>Ares. “Not </a:t>
            </a:r>
            <a:r>
              <a:rPr lang="en-US" sz="1400" dirty="0">
                <a:latin typeface="Arial Narrow" pitchFamily="34" charset="0"/>
                <a:cs typeface="Calibri Light" pitchFamily="34" charset="0"/>
              </a:rPr>
              <a:t>who I was hoping to represent the great </a:t>
            </a:r>
            <a:r>
              <a:rPr lang="en-US" sz="1400" dirty="0" smtClean="0">
                <a:latin typeface="Arial Narrow" pitchFamily="34" charset="0"/>
                <a:cs typeface="Calibri Light" pitchFamily="34" charset="0"/>
              </a:rPr>
              <a:t>gods.”</a:t>
            </a:r>
            <a:endParaRPr lang="en-US" sz="1400" dirty="0">
              <a:latin typeface="Arial Narrow" pitchFamily="34" charset="0"/>
              <a:cs typeface="Calibri Light" pitchFamily="34" charset="0"/>
            </a:endParaRPr>
          </a:p>
          <a:p>
            <a:pPr lvl="0" eaLnBrk="0" fontAlgn="base" hangingPunct="0">
              <a:spcBef>
                <a:spcPct val="0"/>
              </a:spcBef>
              <a:spcAft>
                <a:spcPct val="0"/>
              </a:spcAft>
              <a:defRPr/>
            </a:pP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a:latin typeface="Arial Narrow" pitchFamily="34" charset="0"/>
                <a:cs typeface="Calibri Light" pitchFamily="34" charset="0"/>
              </a:rPr>
              <a:t>The very next </a:t>
            </a:r>
            <a:r>
              <a:rPr lang="en-US" sz="1400" dirty="0" smtClean="0">
                <a:latin typeface="Arial Narrow" pitchFamily="34" charset="0"/>
                <a:cs typeface="Calibri Light" pitchFamily="34" charset="0"/>
              </a:rPr>
              <a:t>day, </a:t>
            </a:r>
            <a:r>
              <a:rPr lang="en-US" sz="1400" dirty="0">
                <a:latin typeface="Arial Narrow" pitchFamily="34" charset="0"/>
                <a:cs typeface="Calibri Light" pitchFamily="34" charset="0"/>
              </a:rPr>
              <a:t>Zeus went to Achilles in the form of a lightning bolt. </a:t>
            </a:r>
            <a:endParaRPr lang="en-US" sz="1400" dirty="0" smtClean="0">
              <a:latin typeface="Arial Narrow" pitchFamily="34" charset="0"/>
              <a:cs typeface="Calibri Light" pitchFamily="34" charset="0"/>
            </a:endParaRPr>
          </a:p>
          <a:p>
            <a:pPr lvl="0" eaLnBrk="0" fontAlgn="base" hangingPunct="0">
              <a:spcBef>
                <a:spcPct val="0"/>
              </a:spcBef>
              <a:spcAft>
                <a:spcPct val="0"/>
              </a:spcAft>
              <a:defRPr/>
            </a:pPr>
            <a:r>
              <a:rPr lang="en-US" sz="1400" dirty="0" smtClean="0">
                <a:latin typeface="Arial Narrow" pitchFamily="34" charset="0"/>
                <a:cs typeface="Calibri Light" pitchFamily="34" charset="0"/>
              </a:rPr>
              <a:t>“ </a:t>
            </a:r>
            <a:r>
              <a:rPr lang="en-US" sz="1400" dirty="0" err="1" smtClean="0">
                <a:latin typeface="Arial Narrow" pitchFamily="34" charset="0"/>
                <a:cs typeface="Calibri Light" pitchFamily="34" charset="0"/>
              </a:rPr>
              <a:t>Arghhhha</a:t>
            </a:r>
            <a:r>
              <a:rPr lang="en-US" sz="1400" dirty="0" smtClean="0">
                <a:latin typeface="Arial Narrow" pitchFamily="34" charset="0"/>
                <a:cs typeface="Calibri Light" pitchFamily="34" charset="0"/>
              </a:rPr>
              <a:t>!” </a:t>
            </a:r>
            <a:r>
              <a:rPr lang="en-US" sz="1400" dirty="0">
                <a:latin typeface="Arial Narrow" pitchFamily="34" charset="0"/>
                <a:cs typeface="Calibri Light" pitchFamily="34" charset="0"/>
              </a:rPr>
              <a:t>screamed Achilles as the lightning rod smashed onto the patch of field beside him, the long dry grass </a:t>
            </a:r>
            <a:r>
              <a:rPr lang="en-US" sz="1400" dirty="0" smtClean="0">
                <a:latin typeface="Arial Narrow" pitchFamily="34" charset="0"/>
                <a:cs typeface="Calibri Light" pitchFamily="34" charset="0"/>
              </a:rPr>
              <a:t>catching fire</a:t>
            </a:r>
            <a:r>
              <a:rPr lang="en-US" sz="1400" dirty="0">
                <a:latin typeface="Arial Narrow" pitchFamily="34" charset="0"/>
                <a:cs typeface="Calibri Light" pitchFamily="34" charset="0"/>
              </a:rPr>
              <a:t>. The fire took the image of Zeus and burned the colour of velvet. </a:t>
            </a:r>
          </a:p>
          <a:p>
            <a:pPr lvl="0" eaLnBrk="0" fontAlgn="base" hangingPunct="0">
              <a:spcBef>
                <a:spcPct val="0"/>
              </a:spcBef>
              <a:spcAft>
                <a:spcPct val="0"/>
              </a:spcAft>
              <a:defRPr/>
            </a:pPr>
            <a:r>
              <a:rPr lang="en-US" sz="1400" dirty="0">
                <a:latin typeface="Arial Narrow" pitchFamily="34" charset="0"/>
                <a:cs typeface="Calibri Light" pitchFamily="34" charset="0"/>
              </a:rPr>
              <a:t>“Achilles” boomed the God of lightning mysteriously.</a:t>
            </a:r>
          </a:p>
          <a:p>
            <a:pPr lvl="0" eaLnBrk="0" fontAlgn="base" hangingPunct="0">
              <a:spcBef>
                <a:spcPct val="0"/>
              </a:spcBef>
              <a:spcAft>
                <a:spcPct val="0"/>
              </a:spcAft>
              <a:defRPr/>
            </a:pPr>
            <a:r>
              <a:rPr lang="en-US" sz="1400" dirty="0">
                <a:latin typeface="Arial Narrow" pitchFamily="34" charset="0"/>
                <a:cs typeface="Calibri Light" pitchFamily="34" charset="0"/>
              </a:rPr>
              <a:t>“Y-y-yes” replied the terrified </a:t>
            </a:r>
            <a:r>
              <a:rPr lang="en-US" sz="1400" dirty="0" smtClean="0">
                <a:latin typeface="Arial Narrow" pitchFamily="34" charset="0"/>
                <a:cs typeface="Calibri Light" pitchFamily="34" charset="0"/>
              </a:rPr>
              <a:t>Achilles, who was sleeping on the grass.</a:t>
            </a: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a:latin typeface="Arial Narrow" pitchFamily="34" charset="0"/>
                <a:cs typeface="Calibri Light" pitchFamily="34" charset="0"/>
              </a:rPr>
              <a:t>“You may be the best of all of the mortal hero's but how will I know if you don’t prove it, you are going to face Hades in a shadow game, meet me in the Amazon forest in a weeks </a:t>
            </a:r>
            <a:r>
              <a:rPr lang="en-US" sz="1400" dirty="0" smtClean="0">
                <a:latin typeface="Arial Narrow" pitchFamily="34" charset="0"/>
                <a:cs typeface="Calibri Light" pitchFamily="34" charset="0"/>
              </a:rPr>
              <a:t>time,” </a:t>
            </a:r>
            <a:r>
              <a:rPr lang="en-US" sz="1400" dirty="0">
                <a:latin typeface="Arial Narrow" pitchFamily="34" charset="0"/>
                <a:cs typeface="Calibri Light" pitchFamily="34" charset="0"/>
              </a:rPr>
              <a:t>bellowed </a:t>
            </a:r>
            <a:r>
              <a:rPr lang="en-US" sz="1400" dirty="0" smtClean="0">
                <a:latin typeface="Arial Narrow" pitchFamily="34" charset="0"/>
                <a:cs typeface="Calibri Light" pitchFamily="34" charset="0"/>
              </a:rPr>
              <a:t>Zeus.</a:t>
            </a: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smtClean="0">
                <a:latin typeface="Arial Narrow" pitchFamily="34" charset="0"/>
                <a:cs typeface="Calibri Light" pitchFamily="34" charset="0"/>
              </a:rPr>
              <a:t>“If </a:t>
            </a:r>
            <a:r>
              <a:rPr lang="en-US" sz="1400" dirty="0">
                <a:latin typeface="Arial Narrow" pitchFamily="34" charset="0"/>
                <a:cs typeface="Calibri Light" pitchFamily="34" charset="0"/>
              </a:rPr>
              <a:t>you do this I will reward you with riches beyond your wildest dreams” he finished. Lost for words Achilles opened his mouth but no sound came out.</a:t>
            </a:r>
          </a:p>
          <a:p>
            <a:pPr lvl="0" eaLnBrk="0" fontAlgn="base" hangingPunct="0">
              <a:spcBef>
                <a:spcPct val="0"/>
              </a:spcBef>
              <a:spcAft>
                <a:spcPct val="0"/>
              </a:spcAft>
              <a:defRPr/>
            </a:pPr>
            <a:r>
              <a:rPr lang="en-US" sz="1400" dirty="0">
                <a:latin typeface="Arial Narrow" pitchFamily="34" charset="0"/>
                <a:cs typeface="Calibri Light" pitchFamily="34" charset="0"/>
              </a:rPr>
              <a:t>“Is that a yes or a no?” asked Zeus looking </a:t>
            </a:r>
            <a:r>
              <a:rPr lang="en-US" sz="1400" dirty="0" smtClean="0">
                <a:latin typeface="Arial Narrow" pitchFamily="34" charset="0"/>
                <a:cs typeface="Calibri Light" pitchFamily="34" charset="0"/>
              </a:rPr>
              <a:t>confused. </a:t>
            </a: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smtClean="0">
                <a:latin typeface="Arial Narrow" pitchFamily="34" charset="0"/>
                <a:cs typeface="Calibri Light" pitchFamily="34" charset="0"/>
              </a:rPr>
              <a:t>“</a:t>
            </a:r>
            <a:r>
              <a:rPr lang="en-US" sz="1400" dirty="0" smtClean="0">
                <a:latin typeface="Arial Narrow" pitchFamily="34" charset="0"/>
                <a:cs typeface="Calibri Light" pitchFamily="34" charset="0"/>
              </a:rPr>
              <a:t>Y</a:t>
            </a:r>
            <a:r>
              <a:rPr lang="en-US" sz="1400" dirty="0" smtClean="0">
                <a:latin typeface="Arial Narrow" pitchFamily="34" charset="0"/>
                <a:cs typeface="Calibri Light" pitchFamily="34" charset="0"/>
              </a:rPr>
              <a:t>es</a:t>
            </a:r>
            <a:r>
              <a:rPr lang="en-US" sz="1400" dirty="0" smtClean="0">
                <a:latin typeface="Arial Narrow" pitchFamily="34" charset="0"/>
                <a:cs typeface="Calibri Light" pitchFamily="34" charset="0"/>
              </a:rPr>
              <a:t>” </a:t>
            </a:r>
            <a:r>
              <a:rPr lang="en-US" sz="1400" dirty="0">
                <a:latin typeface="Arial Narrow" pitchFamily="34" charset="0"/>
                <a:cs typeface="Calibri Light" pitchFamily="34" charset="0"/>
              </a:rPr>
              <a:t>replied Achilles.</a:t>
            </a:r>
          </a:p>
          <a:p>
            <a:pPr lvl="0" eaLnBrk="0" fontAlgn="base" hangingPunct="0">
              <a:spcBef>
                <a:spcPct val="0"/>
              </a:spcBef>
              <a:spcAft>
                <a:spcPct val="0"/>
              </a:spcAft>
              <a:defRPr/>
            </a:pP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a:latin typeface="Arial Narrow" pitchFamily="34" charset="0"/>
                <a:cs typeface="Calibri Light" pitchFamily="34" charset="0"/>
              </a:rPr>
              <a:t>As soon as Achilles reached his cramped </a:t>
            </a:r>
            <a:r>
              <a:rPr lang="en-US" sz="1400" dirty="0" smtClean="0">
                <a:latin typeface="Arial Narrow" pitchFamily="34" charset="0"/>
                <a:cs typeface="Calibri Light" pitchFamily="34" charset="0"/>
              </a:rPr>
              <a:t>cottage, </a:t>
            </a:r>
            <a:r>
              <a:rPr lang="en-US" sz="1400" dirty="0">
                <a:latin typeface="Arial Narrow" pitchFamily="34" charset="0"/>
                <a:cs typeface="Calibri Light" pitchFamily="34" charset="0"/>
              </a:rPr>
              <a:t>he packed a small bag and started walking towards the forest. For seven days and seven nights he walked and walked. A week went by and Zeus was standing in front of the Amazon rainforest  waiting for Achilles and Hades. After what felt like an age the leader of gods finally saw Achilles approaching him wearing a tattered old T-shirt and ripped shorts. </a:t>
            </a:r>
          </a:p>
          <a:p>
            <a:pPr lvl="0" eaLnBrk="0" fontAlgn="base" hangingPunct="0">
              <a:spcBef>
                <a:spcPct val="0"/>
              </a:spcBef>
              <a:spcAft>
                <a:spcPct val="0"/>
              </a:spcAft>
              <a:defRPr/>
            </a:pPr>
            <a:r>
              <a:rPr lang="en-US" sz="1400" dirty="0">
                <a:latin typeface="Arial Narrow" pitchFamily="34" charset="0"/>
                <a:cs typeface="Calibri Light" pitchFamily="34" charset="0"/>
              </a:rPr>
              <a:t>“Why haven’t you come wearing something a bit more suitable for battle?” questioned Zeus looking displeased. Achilles shot him an angry look, the mighty god corrected himself </a:t>
            </a:r>
            <a:endParaRPr lang="en-US" sz="1400" dirty="0" smtClean="0">
              <a:latin typeface="Arial Narrow" pitchFamily="34" charset="0"/>
              <a:cs typeface="Calibri Light" pitchFamily="34" charset="0"/>
            </a:endParaRPr>
          </a:p>
          <a:p>
            <a:pPr lvl="0" eaLnBrk="0" fontAlgn="base" hangingPunct="0">
              <a:spcBef>
                <a:spcPct val="0"/>
              </a:spcBef>
              <a:spcAft>
                <a:spcPct val="0"/>
              </a:spcAft>
              <a:defRPr/>
            </a:pPr>
            <a:r>
              <a:rPr lang="en-US" sz="1400" dirty="0" smtClean="0">
                <a:latin typeface="Arial Narrow" pitchFamily="34" charset="0"/>
                <a:cs typeface="Calibri Light" pitchFamily="34" charset="0"/>
              </a:rPr>
              <a:t>“Well </a:t>
            </a:r>
            <a:r>
              <a:rPr lang="en-US" sz="1400" dirty="0">
                <a:latin typeface="Arial Narrow" pitchFamily="34" charset="0"/>
                <a:cs typeface="Calibri Light" pitchFamily="34" charset="0"/>
              </a:rPr>
              <a:t>lets get you armored up then shall we”. Zeus picked up a stone and it magically transformed into a solid piece of armor. Achilles was stunned, the mighty god then picked up two sticks and rubbed them together to make fire, he then put this flame on a small rock, this combination made a fire sword. The god gave Achilles these pieces of equipment.</a:t>
            </a:r>
          </a:p>
          <a:p>
            <a:pPr lvl="0" eaLnBrk="0" fontAlgn="base" hangingPunct="0">
              <a:spcBef>
                <a:spcPct val="0"/>
              </a:spcBef>
              <a:spcAft>
                <a:spcPct val="0"/>
              </a:spcAft>
              <a:defRPr/>
            </a:pPr>
            <a:r>
              <a:rPr lang="en-US" sz="1400" dirty="0">
                <a:latin typeface="Arial Narrow" pitchFamily="34" charset="0"/>
                <a:cs typeface="Calibri Light" pitchFamily="34" charset="0"/>
              </a:rPr>
              <a:t>“Wow thanks” replied  Achilles. Zeus and Achilles suddenly felt a cold breeze, then darkness surrounded the usually bright green forest.</a:t>
            </a:r>
          </a:p>
          <a:p>
            <a:pPr lvl="0" eaLnBrk="0" fontAlgn="base" hangingPunct="0">
              <a:spcBef>
                <a:spcPct val="0"/>
              </a:spcBef>
              <a:spcAft>
                <a:spcPct val="0"/>
              </a:spcAft>
              <a:defRPr/>
            </a:pPr>
            <a:r>
              <a:rPr lang="en-US" sz="1400" dirty="0">
                <a:latin typeface="Arial Narrow" pitchFamily="34" charset="0"/>
                <a:cs typeface="Calibri Light" pitchFamily="34" charset="0"/>
              </a:rPr>
              <a:t>“That would be my brother” boomed Zeus. Sure enough Hades was leaning on a tree, it immediately withered and died, slowly the rest of the trees started dying as well. </a:t>
            </a:r>
          </a:p>
          <a:p>
            <a:pPr lvl="0" eaLnBrk="0" fontAlgn="base" hangingPunct="0">
              <a:spcBef>
                <a:spcPct val="0"/>
              </a:spcBef>
              <a:spcAft>
                <a:spcPct val="0"/>
              </a:spcAft>
              <a:defRPr/>
            </a:pPr>
            <a:r>
              <a:rPr lang="en-US" sz="1400" dirty="0">
                <a:latin typeface="Arial Narrow" pitchFamily="34" charset="0"/>
                <a:cs typeface="Calibri Light" pitchFamily="34" charset="0"/>
              </a:rPr>
              <a:t>“Come on I haven’t got all </a:t>
            </a:r>
            <a:r>
              <a:rPr lang="en-US" sz="1400" dirty="0" smtClean="0">
                <a:latin typeface="Arial Narrow" pitchFamily="34" charset="0"/>
                <a:cs typeface="Calibri Light" pitchFamily="34" charset="0"/>
              </a:rPr>
              <a:t>day!” </a:t>
            </a:r>
            <a:r>
              <a:rPr lang="en-US" sz="1400" dirty="0">
                <a:latin typeface="Arial Narrow" pitchFamily="34" charset="0"/>
                <a:cs typeface="Calibri Light" pitchFamily="34" charset="0"/>
              </a:rPr>
              <a:t>shouted Hades angrily</a:t>
            </a:r>
          </a:p>
          <a:p>
            <a:pPr lvl="0" eaLnBrk="0" fontAlgn="base" hangingPunct="0">
              <a:spcBef>
                <a:spcPct val="0"/>
              </a:spcBef>
              <a:spcAft>
                <a:spcPct val="0"/>
              </a:spcAft>
              <a:defRPr/>
            </a:pPr>
            <a:r>
              <a:rPr lang="en-US" sz="1400" dirty="0" smtClean="0">
                <a:latin typeface="Arial Narrow" pitchFamily="34" charset="0"/>
                <a:cs typeface="Calibri Light" pitchFamily="34" charset="0"/>
              </a:rPr>
              <a:t>“Go </a:t>
            </a:r>
            <a:r>
              <a:rPr lang="en-US" sz="1400" dirty="0">
                <a:latin typeface="Arial Narrow" pitchFamily="34" charset="0"/>
                <a:cs typeface="Calibri Light" pitchFamily="34" charset="0"/>
              </a:rPr>
              <a:t>in the forest and slay the </a:t>
            </a:r>
            <a:r>
              <a:rPr lang="en-US" sz="1400" dirty="0" smtClean="0">
                <a:latin typeface="Arial Narrow" pitchFamily="34" charset="0"/>
                <a:cs typeface="Calibri Light" pitchFamily="34" charset="0"/>
              </a:rPr>
              <a:t>dark soul  </a:t>
            </a:r>
            <a:r>
              <a:rPr lang="en-US" sz="1400" dirty="0">
                <a:latin typeface="Arial Narrow" pitchFamily="34" charset="0"/>
                <a:cs typeface="Calibri Light" pitchFamily="34" charset="0"/>
              </a:rPr>
              <a:t>before he gets angry” grumbled Zeus wearily.</a:t>
            </a:r>
          </a:p>
          <a:p>
            <a:pPr lvl="0" eaLnBrk="0" fontAlgn="base" hangingPunct="0">
              <a:spcBef>
                <a:spcPct val="0"/>
              </a:spcBef>
              <a:spcAft>
                <a:spcPct val="0"/>
              </a:spcAft>
              <a:defRPr/>
            </a:pPr>
            <a:r>
              <a:rPr lang="en-US" sz="1400" dirty="0">
                <a:latin typeface="Arial Narrow" pitchFamily="34" charset="0"/>
                <a:cs typeface="Calibri Light" pitchFamily="34" charset="0"/>
              </a:rPr>
              <a:t>As Achilles (wearing his armor and carrying his fire sword) walked into the </a:t>
            </a:r>
            <a:r>
              <a:rPr lang="en-US" sz="1400" dirty="0" smtClean="0">
                <a:latin typeface="Arial Narrow" pitchFamily="34" charset="0"/>
                <a:cs typeface="Calibri Light" pitchFamily="34" charset="0"/>
              </a:rPr>
              <a:t>forest </a:t>
            </a: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a:latin typeface="Arial Narrow" pitchFamily="34" charset="0"/>
                <a:cs typeface="Calibri Light" pitchFamily="34" charset="0"/>
              </a:rPr>
              <a:t>Zeus called “the end is closer if you slay the heart the end is further if you slay the </a:t>
            </a:r>
            <a:r>
              <a:rPr lang="en-US" sz="1400" dirty="0" smtClean="0">
                <a:latin typeface="Arial Narrow" pitchFamily="34" charset="0"/>
                <a:cs typeface="Calibri Light" pitchFamily="34" charset="0"/>
              </a:rPr>
              <a:t>head and flame likes the monster” that </a:t>
            </a:r>
            <a:r>
              <a:rPr lang="en-US" sz="1400" dirty="0">
                <a:latin typeface="Arial Narrow" pitchFamily="34" charset="0"/>
                <a:cs typeface="Calibri Light" pitchFamily="34" charset="0"/>
              </a:rPr>
              <a:t>was odd thought Achilles as he entered the forest</a:t>
            </a:r>
            <a:r>
              <a:rPr lang="en-US" sz="1400" dirty="0" smtClean="0">
                <a:latin typeface="Arial Narrow" pitchFamily="34" charset="0"/>
                <a:cs typeface="Calibri Light" pitchFamily="34" charset="0"/>
              </a:rPr>
              <a:t>. </a:t>
            </a:r>
          </a:p>
          <a:p>
            <a:pPr lvl="0" eaLnBrk="0" fontAlgn="base" hangingPunct="0">
              <a:spcBef>
                <a:spcPct val="0"/>
              </a:spcBef>
              <a:spcAft>
                <a:spcPct val="0"/>
              </a:spcAft>
              <a:defRPr/>
            </a:pPr>
            <a:endParaRPr lang="en-US" sz="1400" dirty="0">
              <a:latin typeface="Arial Narrow" pitchFamily="34" charset="0"/>
              <a:cs typeface="Calibri Light" pitchFamily="34" charset="0"/>
            </a:endParaRPr>
          </a:p>
          <a:p>
            <a:pPr lvl="0" eaLnBrk="0" fontAlgn="base" hangingPunct="0">
              <a:spcBef>
                <a:spcPct val="0"/>
              </a:spcBef>
              <a:spcAft>
                <a:spcPct val="0"/>
              </a:spcAft>
              <a:defRPr/>
            </a:pPr>
            <a:r>
              <a:rPr lang="en-US" sz="1400" dirty="0" smtClean="0">
                <a:latin typeface="Arial Narrow" pitchFamily="34" charset="0"/>
                <a:cs typeface="Calibri Light" pitchFamily="34" charset="0"/>
              </a:rPr>
              <a:t>       </a:t>
            </a:r>
          </a:p>
        </p:txBody>
      </p:sp>
    </p:spTree>
    <p:custDataLst>
      <p:tags r:id="rId1"/>
    </p:custDataLst>
    <p:extLst>
      <p:ext uri="{BB962C8B-B14F-4D97-AF65-F5344CB8AC3E}">
        <p14:creationId xmlns:p14="http://schemas.microsoft.com/office/powerpoint/2010/main" xmlns="" val="4188543628"/>
      </p:ext>
    </p:extLst>
  </p:cSld>
  <p:clrMapOvr>
    <a:masterClrMapping/>
  </p:clrMapOvr>
  <mc:AlternateContent xmlns:mc="http://schemas.openxmlformats.org/markup-compatibility/2006">
    <mc:Choice xmlns:p14="http://schemas.microsoft.com/office/powerpoint/2010/main" xmlns="" Requires="p14">
      <p:transition spd="slow" p14:dur="2000" advTm="677"/>
    </mc:Choice>
    <mc:Fallback>
      <p:transition spd="slow" advTm="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252520" cy="659872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400" dirty="0" smtClean="0">
                <a:latin typeface="Arial Narrow" pitchFamily="34" charset="0"/>
              </a:rPr>
              <a:t>Achilles swayed through the uneven ground and uncut grass, but he started to realise he was seeing the exact same tree again and again. He  was not sure if it was just a similar one so he drew his flaming  fire sword and burnt a deep cut on all the trees he had already seen. Now knowing where he had already been he started to progress through the forest.  Looking over the woodland Hades was </a:t>
            </a:r>
            <a:r>
              <a:rPr lang="en-US" sz="1400" dirty="0" err="1" smtClean="0">
                <a:latin typeface="Arial Narrow" pitchFamily="34" charset="0"/>
              </a:rPr>
              <a:t>realising</a:t>
            </a:r>
            <a:r>
              <a:rPr lang="en-US" sz="1400" dirty="0" smtClean="0">
                <a:latin typeface="Arial Narrow" pitchFamily="34" charset="0"/>
              </a:rPr>
              <a:t> he had mistaken Zeus’s power once again, but he would not let the lightning god defeat the him once more, so using his magic Hades put the tree’s in different places so Achilles would soon be lost. Zeus did not like this at all. </a:t>
            </a:r>
          </a:p>
          <a:p>
            <a:r>
              <a:rPr lang="en-US" sz="1400" dirty="0" smtClean="0">
                <a:latin typeface="Arial Narrow" pitchFamily="34" charset="0"/>
              </a:rPr>
              <a:t>“ Brother this was not a part of the game you agreed to play” bellowed Zeus angrily. </a:t>
            </a:r>
          </a:p>
          <a:p>
            <a:r>
              <a:rPr lang="en-US" sz="1400" dirty="0" smtClean="0">
                <a:latin typeface="Arial Narrow" pitchFamily="34" charset="0"/>
              </a:rPr>
              <a:t>“ Zeus did you not pay attention to what the letter said? This is a shadow game, who made the shadow games? Me! The rules don’t state that I can’t do that!” shouted Hades with joy</a:t>
            </a:r>
          </a:p>
          <a:p>
            <a:r>
              <a:rPr lang="en-US" sz="1400" dirty="0" smtClean="0">
                <a:latin typeface="Arial Narrow" pitchFamily="34" charset="0"/>
              </a:rPr>
              <a:t>“ Oh and also I think to make this a bit more fun, the winner gets the right to rule Olympus” he added.</a:t>
            </a:r>
          </a:p>
          <a:p>
            <a:r>
              <a:rPr lang="en-US" sz="1400" dirty="0" smtClean="0">
                <a:latin typeface="Arial Narrow" pitchFamily="34" charset="0"/>
              </a:rPr>
              <a:t>“If gods can use their powers, then take this for size!” replied Zeus angrily. </a:t>
            </a:r>
          </a:p>
          <a:p>
            <a:r>
              <a:rPr lang="en-US" sz="1400" dirty="0" smtClean="0">
                <a:latin typeface="Arial Narrow" pitchFamily="34" charset="0"/>
              </a:rPr>
              <a:t>Zeus looked at the sun and shouted “Apollo bring down your light on this cursed forest and bring the warrior here to victory” </a:t>
            </a:r>
          </a:p>
          <a:p>
            <a:r>
              <a:rPr lang="en-US" sz="1400" dirty="0" smtClean="0">
                <a:latin typeface="Arial Narrow" pitchFamily="34" charset="0"/>
              </a:rPr>
              <a:t>Apollo beamed the radiant sun down on the lost hero. Achilles sword of flame burned more brightly and it dragged Achilles further and further towards the center of the forest until he was a few meters away from a snarling vicious Hydra.</a:t>
            </a:r>
          </a:p>
          <a:p>
            <a:r>
              <a:rPr lang="en-US" sz="1400" dirty="0" smtClean="0">
                <a:latin typeface="Arial Narrow" pitchFamily="34" charset="0"/>
              </a:rPr>
              <a:t>“ So that’s what Zeus means by  flame likes the monster” thought Achilles once he had successfully hidden himself away behind a rock.  Achilles climbed a tree and snatched five pineapple’s. He was planning to grab the best fruits and mix them together to use it as bait to lure the Hydra into a hole, and once the Hydra was in the hole he would kill it with his fire sword. Next he swiped eight melons, then four pawpaws, finally he chopped down the biggest leaf he could find to use as a bowl. Using at thick stick he mixed the fruits together to make </a:t>
            </a:r>
            <a:r>
              <a:rPr lang="en-US" sz="1400" dirty="0">
                <a:latin typeface="Arial Narrow" pitchFamily="34" charset="0"/>
              </a:rPr>
              <a:t>a </a:t>
            </a:r>
            <a:r>
              <a:rPr lang="en-US" sz="1400" dirty="0" smtClean="0">
                <a:latin typeface="Arial Narrow" pitchFamily="34" charset="0"/>
              </a:rPr>
              <a:t>delicious combination. To finish his task of catching the Hydra, Achilles grabbed a stone to use as a shovel, he used it to dig a colossal hole and put leaves over the top.</a:t>
            </a:r>
          </a:p>
          <a:p>
            <a:r>
              <a:rPr lang="en-US" sz="1400" dirty="0" smtClean="0">
                <a:latin typeface="Arial Narrow" pitchFamily="34" charset="0"/>
              </a:rPr>
              <a:t>“ Nearly done” thought Achilles placing the fruit behind the </a:t>
            </a:r>
            <a:r>
              <a:rPr lang="en-US" sz="1400" dirty="0">
                <a:latin typeface="Arial Narrow" pitchFamily="34" charset="0"/>
              </a:rPr>
              <a:t>hole. </a:t>
            </a:r>
            <a:endParaRPr lang="en-US" sz="1400" dirty="0" smtClean="0">
              <a:latin typeface="Arial Narrow" pitchFamily="34" charset="0"/>
            </a:endParaRPr>
          </a:p>
          <a:p>
            <a:r>
              <a:rPr lang="en-US" sz="1400" dirty="0" smtClean="0">
                <a:latin typeface="Arial Narrow" pitchFamily="34" charset="0"/>
              </a:rPr>
              <a:t>“</a:t>
            </a:r>
            <a:r>
              <a:rPr lang="en-US" sz="1400" dirty="0">
                <a:latin typeface="Arial Narrow" pitchFamily="34" charset="0"/>
              </a:rPr>
              <a:t>Over here you beast” shouted Achilles to the </a:t>
            </a:r>
            <a:r>
              <a:rPr lang="en-US" sz="1400" dirty="0" smtClean="0">
                <a:latin typeface="Arial Narrow" pitchFamily="34" charset="0"/>
              </a:rPr>
              <a:t>Hydra</a:t>
            </a:r>
            <a:r>
              <a:rPr lang="en-US" sz="1400" dirty="0">
                <a:latin typeface="Arial Narrow" pitchFamily="34" charset="0"/>
              </a:rPr>
              <a:t>, who was sleeping in the calm </a:t>
            </a:r>
            <a:r>
              <a:rPr lang="en-US" sz="1400" dirty="0" smtClean="0">
                <a:latin typeface="Arial Narrow" pitchFamily="34" charset="0"/>
              </a:rPr>
              <a:t>waters. </a:t>
            </a:r>
            <a:r>
              <a:rPr lang="en-US" sz="1400" dirty="0">
                <a:latin typeface="Arial Narrow" pitchFamily="34" charset="0"/>
              </a:rPr>
              <a:t>T</a:t>
            </a:r>
            <a:r>
              <a:rPr lang="en-US" sz="1400" dirty="0" smtClean="0">
                <a:latin typeface="Arial Narrow" pitchFamily="34" charset="0"/>
              </a:rPr>
              <a:t>he </a:t>
            </a:r>
            <a:r>
              <a:rPr lang="en-US" sz="1400" dirty="0">
                <a:latin typeface="Arial Narrow" pitchFamily="34" charset="0"/>
              </a:rPr>
              <a:t>Hydra did not like being called a beast at </a:t>
            </a:r>
            <a:r>
              <a:rPr lang="en-US" sz="1400" dirty="0" smtClean="0">
                <a:latin typeface="Arial Narrow" pitchFamily="34" charset="0"/>
              </a:rPr>
              <a:t>all and </a:t>
            </a:r>
            <a:r>
              <a:rPr lang="en-US" sz="1400" dirty="0">
                <a:latin typeface="Arial Narrow" pitchFamily="34" charset="0"/>
              </a:rPr>
              <a:t>it ran at Achilles all heads </a:t>
            </a:r>
            <a:r>
              <a:rPr lang="en-US" sz="1400" dirty="0" smtClean="0">
                <a:latin typeface="Arial Narrow" pitchFamily="34" charset="0"/>
              </a:rPr>
              <a:t>snarling. Quickly </a:t>
            </a:r>
            <a:r>
              <a:rPr lang="en-US" sz="1400" dirty="0">
                <a:latin typeface="Arial Narrow" pitchFamily="34" charset="0"/>
              </a:rPr>
              <a:t>he hid behind a rock waiting for the Hydra to fall in the </a:t>
            </a:r>
            <a:r>
              <a:rPr lang="en-US" sz="1400" dirty="0" smtClean="0">
                <a:latin typeface="Arial Narrow" pitchFamily="34" charset="0"/>
              </a:rPr>
              <a:t>hole, </a:t>
            </a:r>
            <a:r>
              <a:rPr lang="en-US" sz="1400" dirty="0">
                <a:latin typeface="Arial Narrow" pitchFamily="34" charset="0"/>
              </a:rPr>
              <a:t>eventually it did. Achilles proudly went to inspect his </a:t>
            </a:r>
            <a:r>
              <a:rPr lang="en-US" sz="1400" dirty="0" smtClean="0">
                <a:latin typeface="Arial Narrow" pitchFamily="34" charset="0"/>
              </a:rPr>
              <a:t>catch. The </a:t>
            </a:r>
            <a:r>
              <a:rPr lang="en-US" sz="1400" dirty="0">
                <a:latin typeface="Arial Narrow" pitchFamily="34" charset="0"/>
              </a:rPr>
              <a:t>warrior looked at the </a:t>
            </a:r>
            <a:r>
              <a:rPr lang="en-US" sz="1400" dirty="0" smtClean="0">
                <a:latin typeface="Arial Narrow" pitchFamily="34" charset="0"/>
              </a:rPr>
              <a:t>nine </a:t>
            </a:r>
            <a:r>
              <a:rPr lang="en-US" sz="1400" dirty="0">
                <a:latin typeface="Arial Narrow" pitchFamily="34" charset="0"/>
              </a:rPr>
              <a:t>headed beast and raised his sword to kill it but he felt a change of heart ,why was he destroying a creature because someone told him </a:t>
            </a:r>
            <a:r>
              <a:rPr lang="en-US" sz="1400" dirty="0" smtClean="0">
                <a:latin typeface="Arial Narrow" pitchFamily="34" charset="0"/>
              </a:rPr>
              <a:t>to; if </a:t>
            </a:r>
            <a:r>
              <a:rPr lang="en-US" sz="1400" dirty="0">
                <a:latin typeface="Arial Narrow" pitchFamily="34" charset="0"/>
              </a:rPr>
              <a:t>he didn’t kill it he wouldn’t get paid. Achilles had an </a:t>
            </a:r>
            <a:r>
              <a:rPr lang="en-US" sz="1400" dirty="0" smtClean="0">
                <a:latin typeface="Arial Narrow" pitchFamily="34" charset="0"/>
              </a:rPr>
              <a:t>idea, </a:t>
            </a:r>
            <a:r>
              <a:rPr lang="en-US" sz="1400" dirty="0">
                <a:latin typeface="Arial Narrow" pitchFamily="34" charset="0"/>
              </a:rPr>
              <a:t>quietly he whispered to the hydra.</a:t>
            </a:r>
          </a:p>
          <a:p>
            <a:r>
              <a:rPr lang="en-US" sz="1400" dirty="0">
                <a:latin typeface="Arial Narrow" pitchFamily="34" charset="0"/>
              </a:rPr>
              <a:t>“Will you help me </a:t>
            </a:r>
            <a:r>
              <a:rPr lang="en-US" sz="1400" dirty="0" smtClean="0">
                <a:latin typeface="Arial Narrow" pitchFamily="34" charset="0"/>
              </a:rPr>
              <a:t>escape? If </a:t>
            </a:r>
            <a:r>
              <a:rPr lang="en-US" sz="1400" dirty="0">
                <a:latin typeface="Arial Narrow" pitchFamily="34" charset="0"/>
              </a:rPr>
              <a:t>you do I won’t kill you I’ll free you,” with that the Hydra made its heads form into a </a:t>
            </a:r>
            <a:r>
              <a:rPr lang="en-US" sz="1400" dirty="0" smtClean="0">
                <a:latin typeface="Arial Narrow" pitchFamily="34" charset="0"/>
              </a:rPr>
              <a:t>tick, to </a:t>
            </a:r>
            <a:r>
              <a:rPr lang="en-US" sz="1400" dirty="0">
                <a:latin typeface="Arial Narrow" pitchFamily="34" charset="0"/>
              </a:rPr>
              <a:t>show </a:t>
            </a:r>
            <a:r>
              <a:rPr lang="en-US" sz="1400" dirty="0" smtClean="0">
                <a:latin typeface="Arial Narrow" pitchFamily="34" charset="0"/>
              </a:rPr>
              <a:t>agreeance.</a:t>
            </a:r>
            <a:endParaRPr lang="en-US" sz="1400" dirty="0">
              <a:latin typeface="Arial Narrow" pitchFamily="34" charset="0"/>
            </a:endParaRPr>
          </a:p>
          <a:p>
            <a:r>
              <a:rPr lang="en-US" sz="1400" dirty="0" smtClean="0">
                <a:latin typeface="Arial Narrow" pitchFamily="34" charset="0"/>
              </a:rPr>
              <a:t> Then </a:t>
            </a:r>
            <a:r>
              <a:rPr lang="en-US" sz="1400" dirty="0">
                <a:latin typeface="Arial Narrow" pitchFamily="34" charset="0"/>
              </a:rPr>
              <a:t>using another head the creature flung Achilles onto its back.</a:t>
            </a:r>
          </a:p>
          <a:p>
            <a:r>
              <a:rPr lang="en-US" sz="1400" dirty="0">
                <a:latin typeface="Arial Narrow" pitchFamily="34" charset="0"/>
              </a:rPr>
              <a:t>“ </a:t>
            </a:r>
            <a:r>
              <a:rPr lang="en-US" sz="1400" dirty="0" smtClean="0">
                <a:latin typeface="Arial Narrow" pitchFamily="34" charset="0"/>
              </a:rPr>
              <a:t>Woo </a:t>
            </a:r>
            <a:r>
              <a:rPr lang="en-US" sz="1400" dirty="0" err="1" smtClean="0">
                <a:latin typeface="Arial Narrow" pitchFamily="34" charset="0"/>
              </a:rPr>
              <a:t>hoo</a:t>
            </a:r>
            <a:r>
              <a:rPr lang="en-US" sz="1400" dirty="0" smtClean="0">
                <a:latin typeface="Arial Narrow" pitchFamily="34" charset="0"/>
              </a:rPr>
              <a:t>!” </a:t>
            </a:r>
            <a:r>
              <a:rPr lang="en-US" sz="1400" dirty="0">
                <a:latin typeface="Arial Narrow" pitchFamily="34" charset="0"/>
              </a:rPr>
              <a:t>shouted Achilles as the Hydra passed tree after tree eventually reaching the edge of the </a:t>
            </a:r>
            <a:r>
              <a:rPr lang="en-US" sz="1400" dirty="0" smtClean="0">
                <a:latin typeface="Arial Narrow" pitchFamily="34" charset="0"/>
              </a:rPr>
              <a:t>forest. The Hydra got to Hades </a:t>
            </a:r>
            <a:r>
              <a:rPr lang="en-US" sz="1400" dirty="0">
                <a:latin typeface="Arial Narrow" pitchFamily="34" charset="0"/>
              </a:rPr>
              <a:t>who was with </a:t>
            </a:r>
            <a:r>
              <a:rPr lang="en-US" sz="1400" dirty="0" smtClean="0">
                <a:latin typeface="Arial Narrow" pitchFamily="34" charset="0"/>
              </a:rPr>
              <a:t>Zeus.</a:t>
            </a:r>
            <a:endParaRPr lang="en-US" sz="1400" dirty="0">
              <a:latin typeface="Arial Narrow" pitchFamily="34" charset="0"/>
            </a:endParaRPr>
          </a:p>
          <a:p>
            <a:r>
              <a:rPr lang="en-US" sz="1400" dirty="0">
                <a:latin typeface="Arial Narrow" pitchFamily="34" charset="0"/>
              </a:rPr>
              <a:t>“ I win </a:t>
            </a:r>
            <a:r>
              <a:rPr lang="en-US" sz="1400" dirty="0" smtClean="0">
                <a:latin typeface="Arial Narrow" pitchFamily="34" charset="0"/>
              </a:rPr>
              <a:t>brother, </a:t>
            </a:r>
            <a:r>
              <a:rPr lang="en-US" sz="1400" dirty="0">
                <a:latin typeface="Arial Narrow" pitchFamily="34" charset="0"/>
              </a:rPr>
              <a:t>your hero didn’t have the guts to defeat my dark </a:t>
            </a:r>
            <a:r>
              <a:rPr lang="en-US" sz="1400" dirty="0" smtClean="0">
                <a:latin typeface="Arial Narrow" pitchFamily="34" charset="0"/>
              </a:rPr>
              <a:t>monster!” </a:t>
            </a:r>
            <a:r>
              <a:rPr lang="en-US" sz="1400" dirty="0">
                <a:latin typeface="Arial Narrow" pitchFamily="34" charset="0"/>
              </a:rPr>
              <a:t>shouted Hades in </a:t>
            </a:r>
            <a:r>
              <a:rPr lang="en-US" sz="1400" dirty="0" smtClean="0">
                <a:latin typeface="Arial Narrow" pitchFamily="34" charset="0"/>
              </a:rPr>
              <a:t>an arrogant tone. </a:t>
            </a:r>
            <a:endParaRPr lang="en-US" sz="1400" dirty="0">
              <a:latin typeface="Arial Narrow" pitchFamily="34" charset="0"/>
            </a:endParaRPr>
          </a:p>
          <a:p>
            <a:r>
              <a:rPr lang="en-US" sz="1400" dirty="0">
                <a:latin typeface="Arial Narrow" pitchFamily="34" charset="0"/>
              </a:rPr>
              <a:t>“ That Hades is where you are wrong” replied Achilles </a:t>
            </a:r>
            <a:r>
              <a:rPr lang="en-US" sz="1400" dirty="0" smtClean="0">
                <a:latin typeface="Arial Narrow" pitchFamily="34" charset="0"/>
              </a:rPr>
              <a:t>smirking </a:t>
            </a:r>
            <a:endParaRPr lang="en-US" sz="1400" dirty="0">
              <a:latin typeface="Arial Narrow" pitchFamily="34" charset="0"/>
            </a:endParaRPr>
          </a:p>
          <a:p>
            <a:r>
              <a:rPr lang="en-US" sz="1400" dirty="0">
                <a:latin typeface="Arial Narrow" pitchFamily="34" charset="0"/>
              </a:rPr>
              <a:t>“ </a:t>
            </a:r>
            <a:r>
              <a:rPr lang="en-US" sz="1400" dirty="0" smtClean="0">
                <a:latin typeface="Arial Narrow" pitchFamily="34" charset="0"/>
              </a:rPr>
              <a:t>you </a:t>
            </a:r>
            <a:r>
              <a:rPr lang="en-US" sz="1400" dirty="0">
                <a:latin typeface="Arial Narrow" pitchFamily="34" charset="0"/>
              </a:rPr>
              <a:t>made a creature with no evil soul so this is not a dark </a:t>
            </a:r>
            <a:r>
              <a:rPr lang="en-US" sz="1400" dirty="0" smtClean="0">
                <a:latin typeface="Arial Narrow" pitchFamily="34" charset="0"/>
              </a:rPr>
              <a:t>monster, </a:t>
            </a:r>
            <a:r>
              <a:rPr lang="en-US" sz="1400" dirty="0">
                <a:latin typeface="Arial Narrow" pitchFamily="34" charset="0"/>
              </a:rPr>
              <a:t>all this Hydra wants is revenge on </a:t>
            </a:r>
            <a:r>
              <a:rPr lang="en-US" sz="1400" dirty="0" smtClean="0">
                <a:latin typeface="Arial Narrow" pitchFamily="34" charset="0"/>
              </a:rPr>
              <a:t>you, </a:t>
            </a:r>
            <a:r>
              <a:rPr lang="en-US" sz="1400" dirty="0">
                <a:latin typeface="Arial Narrow" pitchFamily="34" charset="0"/>
              </a:rPr>
              <a:t>so at the very start of the game Zeus had already won and you had already lost</a:t>
            </a:r>
            <a:r>
              <a:rPr lang="en-US" sz="1400" dirty="0" smtClean="0">
                <a:latin typeface="Arial Narrow" pitchFamily="34" charset="0"/>
              </a:rPr>
              <a:t>”. </a:t>
            </a:r>
            <a:endParaRPr lang="en-US" sz="1400" dirty="0">
              <a:latin typeface="Arial Narrow" pitchFamily="34" charset="0"/>
            </a:endParaRPr>
          </a:p>
          <a:p>
            <a:endParaRPr lang="en-US" dirty="0" smtClean="0">
              <a:latin typeface="Arial Narrow" pitchFamily="34" charset="0"/>
            </a:endParaRPr>
          </a:p>
          <a:p>
            <a:r>
              <a:rPr lang="en-US" dirty="0" smtClean="0">
                <a:latin typeface="Arial Narrow" pitchFamily="34" charset="0"/>
              </a:rPr>
              <a:t>                  </a:t>
            </a: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r>
              <a:rPr lang="en-US" dirty="0" smtClean="0">
                <a:latin typeface="Arial Narrow" pitchFamily="34" charset="0"/>
              </a:rPr>
              <a:t>   </a:t>
            </a:r>
            <a:endParaRPr lang="en-US" dirty="0">
              <a:latin typeface="Arial Narrow" pitchFamily="34" charset="0"/>
            </a:endParaRPr>
          </a:p>
          <a:p>
            <a:r>
              <a:rPr lang="en-US" dirty="0" smtClean="0">
                <a:latin typeface="Arial Narrow" pitchFamily="34" charset="0"/>
              </a:rPr>
              <a:t>  </a:t>
            </a:r>
            <a:endParaRPr lang="en-US" dirty="0">
              <a:latin typeface="Arial Narrow" pitchFamily="34" charset="0"/>
            </a:endParaRPr>
          </a:p>
          <a:p>
            <a:endParaRPr lang="en-US" dirty="0" smtClean="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r>
              <a:rPr lang="en-US" dirty="0" smtClean="0">
                <a:latin typeface="Arial Narrow" pitchFamily="34" charset="0"/>
              </a:rPr>
              <a:t>   </a:t>
            </a:r>
          </a:p>
          <a:p>
            <a:r>
              <a:rPr lang="en-US" dirty="0" smtClean="0">
                <a:latin typeface="Arial Narrow" pitchFamily="34" charset="0"/>
              </a:rPr>
              <a:t>               </a:t>
            </a: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endParaRPr lang="en-US" dirty="0">
              <a:latin typeface="Arial Narrow" pitchFamily="34" charset="0"/>
            </a:endParaRPr>
          </a:p>
          <a:p>
            <a:endParaRPr lang="en-US" dirty="0" smtClean="0">
              <a:latin typeface="Arial Narrow" pitchFamily="34" charset="0"/>
            </a:endParaRPr>
          </a:p>
          <a:p>
            <a:r>
              <a:rPr lang="en-US" dirty="0" smtClean="0">
                <a:latin typeface="Arial Narrow" pitchFamily="34" charset="0"/>
              </a:rPr>
              <a:t>   </a:t>
            </a:r>
            <a:endParaRPr lang="en-GB" dirty="0">
              <a:latin typeface="Arial Narrow" pitchFamily="34" charset="0"/>
            </a:endParaRPr>
          </a:p>
        </p:txBody>
      </p:sp>
    </p:spTree>
    <p:custDataLst>
      <p:tags r:id="rId1"/>
    </p:custDataLst>
    <p:extLst>
      <p:ext uri="{BB962C8B-B14F-4D97-AF65-F5344CB8AC3E}">
        <p14:creationId xmlns:p14="http://schemas.microsoft.com/office/powerpoint/2010/main" xmlns="" val="1563652150"/>
      </p:ext>
    </p:extLst>
  </p:cSld>
  <p:clrMapOvr>
    <a:masterClrMapping/>
  </p:clrMapOvr>
  <mc:AlternateContent xmlns:mc="http://schemas.openxmlformats.org/markup-compatibility/2006">
    <mc:Choice xmlns:p14="http://schemas.microsoft.com/office/powerpoint/2010/main" xmlns="" Requires="p14">
      <p:transition spd="slow" p14:dur="2000" advTm="724"/>
    </mc:Choice>
    <mc:Fallback>
      <p:transition spd="slow" advTm="7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37" y="-3774"/>
            <a:ext cx="9144000" cy="65556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750" dirty="0">
                <a:latin typeface="Arial Narrow" pitchFamily="34" charset="0"/>
              </a:rPr>
              <a:t>“ Hades you are cruel and mean to make a creature for it to </a:t>
            </a:r>
            <a:r>
              <a:rPr lang="en-US" sz="1750" dirty="0" smtClean="0">
                <a:latin typeface="Arial Narrow" pitchFamily="34" charset="0"/>
              </a:rPr>
              <a:t>die, its </a:t>
            </a:r>
            <a:r>
              <a:rPr lang="en-US" sz="1750" dirty="0">
                <a:latin typeface="Arial Narrow" pitchFamily="34" charset="0"/>
              </a:rPr>
              <a:t>even worse that it hadn’t done anything wrong” bellowed Zeus angrily </a:t>
            </a:r>
          </a:p>
          <a:p>
            <a:r>
              <a:rPr lang="en-US" sz="1750" dirty="0">
                <a:latin typeface="Arial Narrow" pitchFamily="34" charset="0"/>
              </a:rPr>
              <a:t>“Have a taste of your own games, you will spend all of your days without the privilege to come to the </a:t>
            </a:r>
            <a:r>
              <a:rPr lang="en-US" sz="1750" dirty="0" smtClean="0">
                <a:latin typeface="Arial Narrow" pitchFamily="34" charset="0"/>
              </a:rPr>
              <a:t>living </a:t>
            </a:r>
            <a:r>
              <a:rPr lang="en-US" sz="1750" dirty="0" err="1" smtClean="0">
                <a:latin typeface="Arial Narrow" pitchFamily="34" charset="0"/>
              </a:rPr>
              <a:t>world.To</a:t>
            </a:r>
            <a:r>
              <a:rPr lang="en-US" sz="1750" dirty="0" smtClean="0">
                <a:latin typeface="Arial Narrow" pitchFamily="34" charset="0"/>
              </a:rPr>
              <a:t> make </a:t>
            </a:r>
            <a:r>
              <a:rPr lang="en-US" sz="1750" dirty="0">
                <a:latin typeface="Arial Narrow" pitchFamily="34" charset="0"/>
              </a:rPr>
              <a:t>matters worse you will only be allowed in the world of the living once a </a:t>
            </a:r>
            <a:r>
              <a:rPr lang="en-US" sz="1750" dirty="0" smtClean="0">
                <a:latin typeface="Arial Narrow" pitchFamily="34" charset="0"/>
              </a:rPr>
              <a:t>year, </a:t>
            </a:r>
            <a:r>
              <a:rPr lang="en-US" sz="1750" dirty="0">
                <a:latin typeface="Arial Narrow" pitchFamily="34" charset="0"/>
              </a:rPr>
              <a:t>31st of </a:t>
            </a:r>
            <a:r>
              <a:rPr lang="en-US" sz="1750" dirty="0" smtClean="0">
                <a:latin typeface="Arial Narrow" pitchFamily="34" charset="0"/>
              </a:rPr>
              <a:t>October. No </a:t>
            </a:r>
            <a:r>
              <a:rPr lang="en-US" sz="1750" dirty="0">
                <a:latin typeface="Arial Narrow" pitchFamily="34" charset="0"/>
              </a:rPr>
              <a:t>living mortal  will be able to see </a:t>
            </a:r>
            <a:r>
              <a:rPr lang="en-US" sz="1750" dirty="0" smtClean="0">
                <a:latin typeface="Arial Narrow" pitchFamily="34" charset="0"/>
              </a:rPr>
              <a:t>you, </a:t>
            </a:r>
            <a:r>
              <a:rPr lang="en-US" sz="1750" dirty="0">
                <a:latin typeface="Arial Narrow" pitchFamily="34" charset="0"/>
              </a:rPr>
              <a:t>and on that day </a:t>
            </a:r>
            <a:r>
              <a:rPr lang="en-US" sz="1750" dirty="0" smtClean="0">
                <a:latin typeface="Arial Narrow" pitchFamily="34" charset="0"/>
              </a:rPr>
              <a:t>you </a:t>
            </a:r>
            <a:r>
              <a:rPr lang="en-US" sz="1750" dirty="0">
                <a:latin typeface="Arial Narrow" pitchFamily="34" charset="0"/>
              </a:rPr>
              <a:t>cannot use your powers” started Zeus </a:t>
            </a:r>
          </a:p>
          <a:p>
            <a:r>
              <a:rPr lang="en-US" sz="1750" dirty="0">
                <a:latin typeface="Arial Narrow" pitchFamily="34" charset="0"/>
              </a:rPr>
              <a:t>“Penalty </a:t>
            </a:r>
            <a:r>
              <a:rPr lang="en-US" sz="1750" dirty="0" smtClean="0">
                <a:latin typeface="Arial Narrow" pitchFamily="34" charset="0"/>
              </a:rPr>
              <a:t>game! banishment!” </a:t>
            </a:r>
            <a:r>
              <a:rPr lang="en-US" sz="1750" dirty="0">
                <a:latin typeface="Arial Narrow" pitchFamily="34" charset="0"/>
              </a:rPr>
              <a:t>shouted Zeus pointing his finger at  Hades head.</a:t>
            </a:r>
          </a:p>
          <a:p>
            <a:r>
              <a:rPr lang="en-US" sz="1750" dirty="0">
                <a:latin typeface="Arial Narrow" pitchFamily="34" charset="0"/>
              </a:rPr>
              <a:t>“ Nooooooooooooooooooooooo!!!!!!!!!!!!!!!!!!!!” screamed Hades and a black portal opened underneath his </a:t>
            </a:r>
            <a:r>
              <a:rPr lang="en-US" sz="1750" dirty="0" smtClean="0">
                <a:latin typeface="Arial Narrow" pitchFamily="34" charset="0"/>
              </a:rPr>
              <a:t>feat, </a:t>
            </a:r>
            <a:r>
              <a:rPr lang="en-US" sz="1750" dirty="0">
                <a:latin typeface="Arial Narrow" pitchFamily="34" charset="0"/>
              </a:rPr>
              <a:t>he fell in. </a:t>
            </a:r>
          </a:p>
          <a:p>
            <a:r>
              <a:rPr lang="en-US" sz="1750" dirty="0">
                <a:latin typeface="Arial Narrow" pitchFamily="34" charset="0"/>
              </a:rPr>
              <a:t>“It would be best if this is erased from your memory” said Zeus gliding back to </a:t>
            </a:r>
            <a:r>
              <a:rPr lang="en-US" sz="1750" dirty="0" smtClean="0">
                <a:latin typeface="Arial Narrow" pitchFamily="34" charset="0"/>
              </a:rPr>
              <a:t>Olympus with </a:t>
            </a:r>
            <a:r>
              <a:rPr lang="en-US" sz="1750" dirty="0">
                <a:latin typeface="Arial Narrow" pitchFamily="34" charset="0"/>
              </a:rPr>
              <a:t>light shining behind him. </a:t>
            </a:r>
          </a:p>
          <a:p>
            <a:r>
              <a:rPr lang="en-US" sz="1750" b="1" i="1" dirty="0">
                <a:latin typeface="Arial Narrow" pitchFamily="34" charset="0"/>
              </a:rPr>
              <a:t> </a:t>
            </a:r>
            <a:endParaRPr lang="en-US" sz="1750" b="1" i="1" dirty="0" smtClean="0">
              <a:latin typeface="Arial Narrow" pitchFamily="34" charset="0"/>
            </a:endParaRPr>
          </a:p>
          <a:p>
            <a:r>
              <a:rPr lang="en-US" sz="1750" b="1" i="1" u="sng" dirty="0" smtClean="0">
                <a:latin typeface="Arial Narrow" pitchFamily="34" charset="0"/>
              </a:rPr>
              <a:t>Epilogue</a:t>
            </a:r>
            <a:r>
              <a:rPr lang="en-US" sz="1750" u="sng" dirty="0" smtClean="0">
                <a:latin typeface="Arial Narrow" pitchFamily="34" charset="0"/>
              </a:rPr>
              <a:t>  </a:t>
            </a:r>
          </a:p>
          <a:p>
            <a:r>
              <a:rPr lang="en-US" sz="1750" dirty="0" smtClean="0">
                <a:latin typeface="Arial Narrow" pitchFamily="34" charset="0"/>
              </a:rPr>
              <a:t>Once Achilles woke up he wondered why his body was so tired. He stood up and on the grass there was a large basket filled with bags and bags of money. </a:t>
            </a:r>
          </a:p>
          <a:p>
            <a:r>
              <a:rPr lang="en-US" sz="1750" dirty="0" smtClean="0">
                <a:latin typeface="Arial Narrow" pitchFamily="34" charset="0"/>
              </a:rPr>
              <a:t>“Why is that there?” he thought. Then he noticed a sword with a flickering flame on it mounted on a display rack followed by a suit of armor. </a:t>
            </a:r>
          </a:p>
          <a:p>
            <a:r>
              <a:rPr lang="en-US" sz="1750" dirty="0" smtClean="0">
                <a:latin typeface="Arial Narrow" pitchFamily="34" charset="0"/>
              </a:rPr>
              <a:t>“What in the </a:t>
            </a:r>
            <a:r>
              <a:rPr lang="en-US" sz="1750" dirty="0" smtClean="0">
                <a:latin typeface="Arial Narrow" pitchFamily="34" charset="0"/>
              </a:rPr>
              <a:t>world?” </a:t>
            </a:r>
            <a:r>
              <a:rPr lang="en-US" sz="1750" dirty="0" smtClean="0">
                <a:latin typeface="Arial Narrow" pitchFamily="34" charset="0"/>
              </a:rPr>
              <a:t>thought Achilles going back to the deerskin and falling asleep instantly.     </a:t>
            </a:r>
          </a:p>
          <a:p>
            <a:endParaRPr lang="en-US" sz="1750" dirty="0">
              <a:latin typeface="Arial Narrow" pitchFamily="34" charset="0"/>
            </a:endParaRPr>
          </a:p>
          <a:p>
            <a:r>
              <a:rPr lang="en-US" sz="1750" dirty="0" smtClean="0">
                <a:latin typeface="Arial Narrow" pitchFamily="34" charset="0"/>
              </a:rPr>
              <a:t>Back at Olympus Zeus decided to celebrate the one day a year that Hades and the underworld spirits could come to the world of the living, that special day is what we now think of as Halloween.</a:t>
            </a:r>
          </a:p>
          <a:p>
            <a:endParaRPr lang="en-US" sz="1750" dirty="0">
              <a:latin typeface="Arial Narrow" pitchFamily="34" charset="0"/>
            </a:endParaRPr>
          </a:p>
          <a:p>
            <a:r>
              <a:rPr lang="en-US" sz="1750" dirty="0" smtClean="0">
                <a:latin typeface="Arial Narrow" pitchFamily="34" charset="0"/>
              </a:rPr>
              <a:t>Most people believe the tradition of Halloween originated from </a:t>
            </a:r>
            <a:r>
              <a:rPr lang="en-US" sz="1750" dirty="0">
                <a:latin typeface="Arial Narrow" pitchFamily="34" charset="0"/>
              </a:rPr>
              <a:t>the ancient Celtic festival of Samhain, when people would light bonfires and wear costumes to ward off </a:t>
            </a:r>
            <a:r>
              <a:rPr lang="en-US" sz="1750" dirty="0" smtClean="0">
                <a:latin typeface="Arial Narrow" pitchFamily="34" charset="0"/>
              </a:rPr>
              <a:t>ghosts but the shocking truth is that it is really the day where Zeus celebrates the day he gets to see his brother Hades as he roams the earth.       </a:t>
            </a:r>
          </a:p>
        </p:txBody>
      </p:sp>
    </p:spTree>
    <p:extLst>
      <p:ext uri="{BB962C8B-B14F-4D97-AF65-F5344CB8AC3E}">
        <p14:creationId xmlns:p14="http://schemas.microsoft.com/office/powerpoint/2010/main" xmlns="" val="1546126661"/>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506</TotalTime>
  <Words>2076</Words>
  <Application>Microsoft Office PowerPoint</Application>
  <PresentationFormat>On-screen Show (4:3)</PresentationFormat>
  <Paragraphs>291</Paragraphs>
  <Slides>5</Slides>
  <Notes>1</Notes>
  <HiddenSlides>0</HiddenSlides>
  <MMClips>1</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Horizon</vt:lpstr>
      <vt:lpstr>Slide 1</vt:lpstr>
      <vt:lpstr>Slide 2</vt:lpstr>
      <vt:lpstr>Slide 3</vt:lpstr>
      <vt:lpstr>Slide 4</vt:lpstr>
      <vt:lpstr>Slide 5</vt:lpstr>
    </vt:vector>
  </TitlesOfParts>
  <Company>Telecom New Zealand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Emerton-Maka's</dc:creator>
  <cp:lastModifiedBy>Carol Hughes</cp:lastModifiedBy>
  <cp:revision>37</cp:revision>
  <dcterms:created xsi:type="dcterms:W3CDTF">2020-05-21T11:13:35Z</dcterms:created>
  <dcterms:modified xsi:type="dcterms:W3CDTF">2020-05-22T16:01:40Z</dcterms:modified>
</cp:coreProperties>
</file>