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1" r:id="rId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62" autoAdjust="0"/>
    <p:restoredTop sz="94660"/>
  </p:normalViewPr>
  <p:slideViewPr>
    <p:cSldViewPr>
      <p:cViewPr varScale="1">
        <p:scale>
          <a:sx n="68" d="100"/>
          <a:sy n="68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XysORr4HO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FmJZWVFYQZ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 have been learning in ART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0696627"/>
              </p:ext>
            </p:extLst>
          </p:nvPr>
        </p:nvGraphicFramePr>
        <p:xfrm>
          <a:off x="0" y="764704"/>
          <a:ext cx="9144000" cy="1643253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(ART – Lesson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5)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Wednesday 20th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May 2020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7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6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6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6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26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show close pencil control and hand-to-eye coordination to sketch a minotaur’s body.</a:t>
                      </a:r>
                      <a:endParaRPr lang="en-GB" sz="26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Minotaur - Monsters - D&amp;D Beyo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518060"/>
            <a:ext cx="3419872" cy="433993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2564904"/>
            <a:ext cx="5544616" cy="39395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>
                <a:solidFill>
                  <a:schemeClr val="bg1"/>
                </a:solidFill>
                <a:latin typeface="Comic Sans MS" pitchFamily="66" charset="0"/>
              </a:rPr>
              <a:t>Click on the image of the Minotaur to watch the tutorial.</a:t>
            </a:r>
            <a:endParaRPr lang="en-GB" sz="5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usa Head of Snakes Gothic Wall Plaque Décor Statue Bronze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5"/>
            <a:ext cx="4283968" cy="42930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 have been learning in ART</a:t>
            </a:r>
            <a:endParaRPr lang="en-GB" sz="4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0696627"/>
              </p:ext>
            </p:extLst>
          </p:nvPr>
        </p:nvGraphicFramePr>
        <p:xfrm>
          <a:off x="0" y="764704"/>
          <a:ext cx="9144000" cy="1643253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6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(ART – Lesson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 5)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Wednesday 20th 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May 2020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7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6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6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6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26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show close pencil control and hand-to-eye coordination to sketch Medusa’s head.</a:t>
                      </a:r>
                      <a:endParaRPr lang="en-GB" sz="26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95936" y="2564904"/>
            <a:ext cx="4968552" cy="39395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>
                <a:solidFill>
                  <a:schemeClr val="bg1"/>
                </a:solidFill>
                <a:latin typeface="Comic Sans MS" pitchFamily="66" charset="0"/>
              </a:rPr>
              <a:t>Click on the image of Medusa to watch the tutorial.</a:t>
            </a:r>
            <a:endParaRPr lang="en-GB" sz="5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93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39</cp:revision>
  <cp:lastPrinted>2019-01-14T12:07:47Z</cp:lastPrinted>
  <dcterms:created xsi:type="dcterms:W3CDTF">2018-12-30T17:55:15Z</dcterms:created>
  <dcterms:modified xsi:type="dcterms:W3CDTF">2020-05-19T08:32:42Z</dcterms:modified>
</cp:coreProperties>
</file>