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423" r:id="rId5"/>
    <p:sldId id="437" r:id="rId6"/>
    <p:sldId id="440" r:id="rId7"/>
    <p:sldId id="424" r:id="rId8"/>
    <p:sldId id="425" r:id="rId9"/>
    <p:sldId id="441" r:id="rId10"/>
    <p:sldId id="43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FD8B4D-2763-47CC-A181-4A8E42AB05F3}" v="71" dt="2019-03-21T18:35:24.589"/>
    <p1510:client id="{B579958D-4A10-4A92-9110-4B07589C6AD3}" v="25" dt="2019-03-22T12:54:13.0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5221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na Szilvasy" userId="59fb472d-eed4-4f11-9686-c2c8db02a2cd" providerId="ADAL" clId="{B579958D-4A10-4A92-9110-4B07589C6AD3}"/>
    <pc:docChg chg="custSel modSld">
      <pc:chgData name="Davina Szilvasy" userId="59fb472d-eed4-4f11-9686-c2c8db02a2cd" providerId="ADAL" clId="{B579958D-4A10-4A92-9110-4B07589C6AD3}" dt="2019-03-22T12:54:13.021" v="52" actId="207"/>
      <pc:docMkLst>
        <pc:docMk/>
      </pc:docMkLst>
      <pc:sldChg chg="addSp delSp">
        <pc:chgData name="Davina Szilvasy" userId="59fb472d-eed4-4f11-9686-c2c8db02a2cd" providerId="ADAL" clId="{B579958D-4A10-4A92-9110-4B07589C6AD3}" dt="2019-03-22T12:33:14.737" v="12"/>
        <pc:sldMkLst>
          <pc:docMk/>
          <pc:sldMk cId="2637481266" sldId="256"/>
        </pc:sldMkLst>
        <pc:grpChg chg="add">
          <ac:chgData name="Davina Szilvasy" userId="59fb472d-eed4-4f11-9686-c2c8db02a2cd" providerId="ADAL" clId="{B579958D-4A10-4A92-9110-4B07589C6AD3}" dt="2019-03-22T12:33:14.737" v="12"/>
          <ac:grpSpMkLst>
            <pc:docMk/>
            <pc:sldMk cId="2637481266" sldId="256"/>
            <ac:grpSpMk id="10" creationId="{85F58020-FC51-48C8-A029-574C8911384A}"/>
          </ac:grpSpMkLst>
        </pc:grpChg>
        <pc:grpChg chg="del">
          <ac:chgData name="Davina Szilvasy" userId="59fb472d-eed4-4f11-9686-c2c8db02a2cd" providerId="ADAL" clId="{B579958D-4A10-4A92-9110-4B07589C6AD3}" dt="2019-03-22T12:33:13.345" v="11" actId="478"/>
          <ac:grpSpMkLst>
            <pc:docMk/>
            <pc:sldMk cId="2637481266" sldId="256"/>
            <ac:grpSpMk id="16" creationId="{B31300A9-E3C5-4701-8EF1-45ED088A04DD}"/>
          </ac:grpSpMkLst>
        </pc:grpChg>
      </pc:sldChg>
      <pc:sldChg chg="addSp delSp modSp">
        <pc:chgData name="Davina Szilvasy" userId="59fb472d-eed4-4f11-9686-c2c8db02a2cd" providerId="ADAL" clId="{B579958D-4A10-4A92-9110-4B07589C6AD3}" dt="2019-03-22T12:54:13.021" v="52" actId="207"/>
        <pc:sldMkLst>
          <pc:docMk/>
          <pc:sldMk cId="3855900595" sldId="301"/>
        </pc:sldMkLst>
        <pc:spChg chg="mod">
          <ac:chgData name="Davina Szilvasy" userId="59fb472d-eed4-4f11-9686-c2c8db02a2cd" providerId="ADAL" clId="{B579958D-4A10-4A92-9110-4B07589C6AD3}" dt="2019-03-22T12:54:13.021" v="52" actId="207"/>
          <ac:spMkLst>
            <pc:docMk/>
            <pc:sldMk cId="3855900595" sldId="301"/>
            <ac:spMk id="19" creationId="{5252A847-DE45-4FA3-A1F8-EEBEB845FF8E}"/>
          </ac:spMkLst>
        </pc:spChg>
        <pc:grpChg chg="add">
          <ac:chgData name="Davina Szilvasy" userId="59fb472d-eed4-4f11-9686-c2c8db02a2cd" providerId="ADAL" clId="{B579958D-4A10-4A92-9110-4B07589C6AD3}" dt="2019-03-22T12:33:23.274" v="16"/>
          <ac:grpSpMkLst>
            <pc:docMk/>
            <pc:sldMk cId="3855900595" sldId="301"/>
            <ac:grpSpMk id="7" creationId="{B5C48FE4-B66A-47FA-8122-D3DF71BAEB55}"/>
          </ac:grpSpMkLst>
        </pc:grpChg>
        <pc:grpChg chg="del">
          <ac:chgData name="Davina Szilvasy" userId="59fb472d-eed4-4f11-9686-c2c8db02a2cd" providerId="ADAL" clId="{B579958D-4A10-4A92-9110-4B07589C6AD3}" dt="2019-03-22T12:33:21.959" v="15" actId="478"/>
          <ac:grpSpMkLst>
            <pc:docMk/>
            <pc:sldMk cId="3855900595" sldId="301"/>
            <ac:grpSpMk id="16" creationId="{B31300A9-E3C5-4701-8EF1-45ED088A04DD}"/>
          </ac:grpSpMkLst>
        </pc:grpChg>
      </pc:sldChg>
      <pc:sldChg chg="addSp delSp modSp">
        <pc:chgData name="Davina Szilvasy" userId="59fb472d-eed4-4f11-9686-c2c8db02a2cd" providerId="ADAL" clId="{B579958D-4A10-4A92-9110-4B07589C6AD3}" dt="2019-03-22T12:35:16.521" v="51" actId="2711"/>
        <pc:sldMkLst>
          <pc:docMk/>
          <pc:sldMk cId="273723392" sldId="308"/>
        </pc:sldMkLst>
        <pc:spChg chg="mod">
          <ac:chgData name="Davina Szilvasy" userId="59fb472d-eed4-4f11-9686-c2c8db02a2cd" providerId="ADAL" clId="{B579958D-4A10-4A92-9110-4B07589C6AD3}" dt="2019-03-22T12:35:16.521" v="51" actId="2711"/>
          <ac:spMkLst>
            <pc:docMk/>
            <pc:sldMk cId="273723392" sldId="308"/>
            <ac:spMk id="19" creationId="{5252A847-DE45-4FA3-A1F8-EEBEB845FF8E}"/>
          </ac:spMkLst>
        </pc:spChg>
        <pc:spChg chg="mod">
          <ac:chgData name="Davina Szilvasy" userId="59fb472d-eed4-4f11-9686-c2c8db02a2cd" providerId="ADAL" clId="{B579958D-4A10-4A92-9110-4B07589C6AD3}" dt="2019-03-22T12:29:59.372" v="0" actId="207"/>
          <ac:spMkLst>
            <pc:docMk/>
            <pc:sldMk cId="273723392" sldId="308"/>
            <ac:spMk id="41" creationId="{A9A9F274-C87F-46C2-B026-7521B35268C5}"/>
          </ac:spMkLst>
        </pc:spChg>
        <pc:spChg chg="mod">
          <ac:chgData name="Davina Szilvasy" userId="59fb472d-eed4-4f11-9686-c2c8db02a2cd" providerId="ADAL" clId="{B579958D-4A10-4A92-9110-4B07589C6AD3}" dt="2019-03-22T12:30:02.724" v="1" actId="207"/>
          <ac:spMkLst>
            <pc:docMk/>
            <pc:sldMk cId="273723392" sldId="308"/>
            <ac:spMk id="44" creationId="{4CFBF8F9-1588-4764-A584-121AC379B0CE}"/>
          </ac:spMkLst>
        </pc:spChg>
        <pc:grpChg chg="del">
          <ac:chgData name="Davina Szilvasy" userId="59fb472d-eed4-4f11-9686-c2c8db02a2cd" providerId="ADAL" clId="{B579958D-4A10-4A92-9110-4B07589C6AD3}" dt="2019-03-22T12:33:26.204" v="17" actId="478"/>
          <ac:grpSpMkLst>
            <pc:docMk/>
            <pc:sldMk cId="273723392" sldId="308"/>
            <ac:grpSpMk id="16" creationId="{B31300A9-E3C5-4701-8EF1-45ED088A04DD}"/>
          </ac:grpSpMkLst>
        </pc:grpChg>
        <pc:grpChg chg="add">
          <ac:chgData name="Davina Szilvasy" userId="59fb472d-eed4-4f11-9686-c2c8db02a2cd" providerId="ADAL" clId="{B579958D-4A10-4A92-9110-4B07589C6AD3}" dt="2019-03-22T12:33:27.519" v="18"/>
          <ac:grpSpMkLst>
            <pc:docMk/>
            <pc:sldMk cId="273723392" sldId="308"/>
            <ac:grpSpMk id="28" creationId="{9900ACD8-FEED-4D1E-89D0-0D90CD4ECA52}"/>
          </ac:grpSpMkLst>
        </pc:grpChg>
      </pc:sldChg>
      <pc:sldChg chg="addSp delSp">
        <pc:chgData name="Davina Szilvasy" userId="59fb472d-eed4-4f11-9686-c2c8db02a2cd" providerId="ADAL" clId="{B579958D-4A10-4A92-9110-4B07589C6AD3}" dt="2019-03-22T12:34:09.149" v="38"/>
        <pc:sldMkLst>
          <pc:docMk/>
          <pc:sldMk cId="1071900124" sldId="355"/>
        </pc:sldMkLst>
        <pc:grpChg chg="del">
          <ac:chgData name="Davina Szilvasy" userId="59fb472d-eed4-4f11-9686-c2c8db02a2cd" providerId="ADAL" clId="{B579958D-4A10-4A92-9110-4B07589C6AD3}" dt="2019-03-22T12:34:08.117" v="37" actId="478"/>
          <ac:grpSpMkLst>
            <pc:docMk/>
            <pc:sldMk cId="1071900124" sldId="355"/>
            <ac:grpSpMk id="16" creationId="{B31300A9-E3C5-4701-8EF1-45ED088A04DD}"/>
          </ac:grpSpMkLst>
        </pc:grpChg>
        <pc:grpChg chg="add">
          <ac:chgData name="Davina Szilvasy" userId="59fb472d-eed4-4f11-9686-c2c8db02a2cd" providerId="ADAL" clId="{B579958D-4A10-4A92-9110-4B07589C6AD3}" dt="2019-03-22T12:34:09.149" v="38"/>
          <ac:grpSpMkLst>
            <pc:docMk/>
            <pc:sldMk cId="1071900124" sldId="355"/>
            <ac:grpSpMk id="21" creationId="{6E5F2767-E91F-4732-8B77-1E81CE56E025}"/>
          </ac:grpSpMkLst>
        </pc:grpChg>
      </pc:sldChg>
      <pc:sldChg chg="addSp delSp modSp">
        <pc:chgData name="Davina Szilvasy" userId="59fb472d-eed4-4f11-9686-c2c8db02a2cd" providerId="ADAL" clId="{B579958D-4A10-4A92-9110-4B07589C6AD3}" dt="2019-03-22T12:33:36.804" v="22"/>
        <pc:sldMkLst>
          <pc:docMk/>
          <pc:sldMk cId="36917022" sldId="360"/>
        </pc:sldMkLst>
        <pc:grpChg chg="del">
          <ac:chgData name="Davina Szilvasy" userId="59fb472d-eed4-4f11-9686-c2c8db02a2cd" providerId="ADAL" clId="{B579958D-4A10-4A92-9110-4B07589C6AD3}" dt="2019-03-22T12:33:35.447" v="21" actId="478"/>
          <ac:grpSpMkLst>
            <pc:docMk/>
            <pc:sldMk cId="36917022" sldId="360"/>
            <ac:grpSpMk id="16" creationId="{B31300A9-E3C5-4701-8EF1-45ED088A04DD}"/>
          </ac:grpSpMkLst>
        </pc:grpChg>
        <pc:grpChg chg="add">
          <ac:chgData name="Davina Szilvasy" userId="59fb472d-eed4-4f11-9686-c2c8db02a2cd" providerId="ADAL" clId="{B579958D-4A10-4A92-9110-4B07589C6AD3}" dt="2019-03-22T12:33:36.804" v="22"/>
          <ac:grpSpMkLst>
            <pc:docMk/>
            <pc:sldMk cId="36917022" sldId="360"/>
            <ac:grpSpMk id="21" creationId="{F1EC48FD-0053-4711-A01A-8C2FBB5E04FE}"/>
          </ac:grpSpMkLst>
        </pc:grpChg>
        <pc:graphicFrameChg chg="modGraphic">
          <ac:chgData name="Davina Szilvasy" userId="59fb472d-eed4-4f11-9686-c2c8db02a2cd" providerId="ADAL" clId="{B579958D-4A10-4A92-9110-4B07589C6AD3}" dt="2019-03-22T12:30:57.722" v="5" actId="207"/>
          <ac:graphicFrameMkLst>
            <pc:docMk/>
            <pc:sldMk cId="36917022" sldId="360"/>
            <ac:graphicFrameMk id="20" creationId="{E0CBB7F4-EBB0-46BA-9308-0BC9ECC61819}"/>
          </ac:graphicFrameMkLst>
        </pc:graphicFrameChg>
      </pc:sldChg>
      <pc:sldChg chg="addSp delSp modSp">
        <pc:chgData name="Davina Szilvasy" userId="59fb472d-eed4-4f11-9686-c2c8db02a2cd" providerId="ADAL" clId="{B579958D-4A10-4A92-9110-4B07589C6AD3}" dt="2019-03-22T12:33:44.802" v="26"/>
        <pc:sldMkLst>
          <pc:docMk/>
          <pc:sldMk cId="2529844845" sldId="374"/>
        </pc:sldMkLst>
        <pc:grpChg chg="del">
          <ac:chgData name="Davina Szilvasy" userId="59fb472d-eed4-4f11-9686-c2c8db02a2cd" providerId="ADAL" clId="{B579958D-4A10-4A92-9110-4B07589C6AD3}" dt="2019-03-22T12:33:43.733" v="25" actId="478"/>
          <ac:grpSpMkLst>
            <pc:docMk/>
            <pc:sldMk cId="2529844845" sldId="374"/>
            <ac:grpSpMk id="16" creationId="{B31300A9-E3C5-4701-8EF1-45ED088A04DD}"/>
          </ac:grpSpMkLst>
        </pc:grpChg>
        <pc:grpChg chg="add">
          <ac:chgData name="Davina Szilvasy" userId="59fb472d-eed4-4f11-9686-c2c8db02a2cd" providerId="ADAL" clId="{B579958D-4A10-4A92-9110-4B07589C6AD3}" dt="2019-03-22T12:33:44.802" v="26"/>
          <ac:grpSpMkLst>
            <pc:docMk/>
            <pc:sldMk cId="2529844845" sldId="374"/>
            <ac:grpSpMk id="23" creationId="{921DD3E4-3DC8-4B39-9F60-B3F5B081707F}"/>
          </ac:grpSpMkLst>
        </pc:grpChg>
        <pc:graphicFrameChg chg="modGraphic">
          <ac:chgData name="Davina Szilvasy" userId="59fb472d-eed4-4f11-9686-c2c8db02a2cd" providerId="ADAL" clId="{B579958D-4A10-4A92-9110-4B07589C6AD3}" dt="2019-03-22T12:31:10.462" v="8" actId="207"/>
          <ac:graphicFrameMkLst>
            <pc:docMk/>
            <pc:sldMk cId="2529844845" sldId="374"/>
            <ac:graphicFrameMk id="20" creationId="{686902B3-7C55-4763-AA45-915C8C466C81}"/>
          </ac:graphicFrameMkLst>
        </pc:graphicFrameChg>
      </pc:sldChg>
      <pc:sldChg chg="addSp delSp">
        <pc:chgData name="Davina Szilvasy" userId="59fb472d-eed4-4f11-9686-c2c8db02a2cd" providerId="ADAL" clId="{B579958D-4A10-4A92-9110-4B07589C6AD3}" dt="2019-03-22T12:33:52.627" v="30"/>
        <pc:sldMkLst>
          <pc:docMk/>
          <pc:sldMk cId="1581675524" sldId="375"/>
        </pc:sldMkLst>
        <pc:grpChg chg="del">
          <ac:chgData name="Davina Szilvasy" userId="59fb472d-eed4-4f11-9686-c2c8db02a2cd" providerId="ADAL" clId="{B579958D-4A10-4A92-9110-4B07589C6AD3}" dt="2019-03-22T12:33:51.117" v="29" actId="478"/>
          <ac:grpSpMkLst>
            <pc:docMk/>
            <pc:sldMk cId="1581675524" sldId="375"/>
            <ac:grpSpMk id="16" creationId="{B31300A9-E3C5-4701-8EF1-45ED088A04DD}"/>
          </ac:grpSpMkLst>
        </pc:grpChg>
        <pc:grpChg chg="add">
          <ac:chgData name="Davina Szilvasy" userId="59fb472d-eed4-4f11-9686-c2c8db02a2cd" providerId="ADAL" clId="{B579958D-4A10-4A92-9110-4B07589C6AD3}" dt="2019-03-22T12:33:52.627" v="30"/>
          <ac:grpSpMkLst>
            <pc:docMk/>
            <pc:sldMk cId="1581675524" sldId="375"/>
            <ac:grpSpMk id="29" creationId="{FBB0F610-ED91-4E04-83D3-790DF17FE2F7}"/>
          </ac:grpSpMkLst>
        </pc:grpChg>
      </pc:sldChg>
      <pc:sldChg chg="addSp delSp">
        <pc:chgData name="Davina Szilvasy" userId="59fb472d-eed4-4f11-9686-c2c8db02a2cd" providerId="ADAL" clId="{B579958D-4A10-4A92-9110-4B07589C6AD3}" dt="2019-03-22T12:34:01.121" v="34"/>
        <pc:sldMkLst>
          <pc:docMk/>
          <pc:sldMk cId="189969577" sldId="376"/>
        </pc:sldMkLst>
        <pc:grpChg chg="add">
          <ac:chgData name="Davina Szilvasy" userId="59fb472d-eed4-4f11-9686-c2c8db02a2cd" providerId="ADAL" clId="{B579958D-4A10-4A92-9110-4B07589C6AD3}" dt="2019-03-22T12:34:01.121" v="34"/>
          <ac:grpSpMkLst>
            <pc:docMk/>
            <pc:sldMk cId="189969577" sldId="376"/>
            <ac:grpSpMk id="7" creationId="{FAD69951-59CB-4C2F-9C78-B2972FFA4C39}"/>
          </ac:grpSpMkLst>
        </pc:grpChg>
        <pc:grpChg chg="del">
          <ac:chgData name="Davina Szilvasy" userId="59fb472d-eed4-4f11-9686-c2c8db02a2cd" providerId="ADAL" clId="{B579958D-4A10-4A92-9110-4B07589C6AD3}" dt="2019-03-22T12:33:59.868" v="33" actId="478"/>
          <ac:grpSpMkLst>
            <pc:docMk/>
            <pc:sldMk cId="189969577" sldId="376"/>
            <ac:grpSpMk id="16" creationId="{B31300A9-E3C5-4701-8EF1-45ED088A04DD}"/>
          </ac:grpSpMkLst>
        </pc:grpChg>
      </pc:sldChg>
      <pc:sldChg chg="addSp delSp">
        <pc:chgData name="Davina Szilvasy" userId="59fb472d-eed4-4f11-9686-c2c8db02a2cd" providerId="ADAL" clId="{B579958D-4A10-4A92-9110-4B07589C6AD3}" dt="2019-03-22T12:34:30.210" v="48"/>
        <pc:sldMkLst>
          <pc:docMk/>
          <pc:sldMk cId="3926923606" sldId="383"/>
        </pc:sldMkLst>
        <pc:grpChg chg="del">
          <ac:chgData name="Davina Szilvasy" userId="59fb472d-eed4-4f11-9686-c2c8db02a2cd" providerId="ADAL" clId="{B579958D-4A10-4A92-9110-4B07589C6AD3}" dt="2019-03-22T12:34:29.070" v="47" actId="478"/>
          <ac:grpSpMkLst>
            <pc:docMk/>
            <pc:sldMk cId="3926923606" sldId="383"/>
            <ac:grpSpMk id="16" creationId="{B31300A9-E3C5-4701-8EF1-45ED088A04DD}"/>
          </ac:grpSpMkLst>
        </pc:grpChg>
        <pc:grpChg chg="add">
          <ac:chgData name="Davina Szilvasy" userId="59fb472d-eed4-4f11-9686-c2c8db02a2cd" providerId="ADAL" clId="{B579958D-4A10-4A92-9110-4B07589C6AD3}" dt="2019-03-22T12:34:30.210" v="48"/>
          <ac:grpSpMkLst>
            <pc:docMk/>
            <pc:sldMk cId="3926923606" sldId="383"/>
            <ac:grpSpMk id="28" creationId="{4C757486-7822-4FF1-AA17-70E8916F730B}"/>
          </ac:grpSpMkLst>
        </pc:grpChg>
      </pc:sldChg>
      <pc:sldChg chg="addSp delSp modSp">
        <pc:chgData name="Davina Szilvasy" userId="59fb472d-eed4-4f11-9686-c2c8db02a2cd" providerId="ADAL" clId="{B579958D-4A10-4A92-9110-4B07589C6AD3}" dt="2019-03-22T12:33:31.534" v="20"/>
        <pc:sldMkLst>
          <pc:docMk/>
          <pc:sldMk cId="1409448665" sldId="412"/>
        </pc:sldMkLst>
        <pc:spChg chg="mod">
          <ac:chgData name="Davina Szilvasy" userId="59fb472d-eed4-4f11-9686-c2c8db02a2cd" providerId="ADAL" clId="{B579958D-4A10-4A92-9110-4B07589C6AD3}" dt="2019-03-22T12:30:18.063" v="3" actId="207"/>
          <ac:spMkLst>
            <pc:docMk/>
            <pc:sldMk cId="1409448665" sldId="412"/>
            <ac:spMk id="19" creationId="{5252A847-DE45-4FA3-A1F8-EEBEB845FF8E}"/>
          </ac:spMkLst>
        </pc:spChg>
        <pc:grpChg chg="del">
          <ac:chgData name="Davina Szilvasy" userId="59fb472d-eed4-4f11-9686-c2c8db02a2cd" providerId="ADAL" clId="{B579958D-4A10-4A92-9110-4B07589C6AD3}" dt="2019-03-22T12:33:30.258" v="19" actId="478"/>
          <ac:grpSpMkLst>
            <pc:docMk/>
            <pc:sldMk cId="1409448665" sldId="412"/>
            <ac:grpSpMk id="16" creationId="{B31300A9-E3C5-4701-8EF1-45ED088A04DD}"/>
          </ac:grpSpMkLst>
        </pc:grpChg>
        <pc:grpChg chg="add">
          <ac:chgData name="Davina Szilvasy" userId="59fb472d-eed4-4f11-9686-c2c8db02a2cd" providerId="ADAL" clId="{B579958D-4A10-4A92-9110-4B07589C6AD3}" dt="2019-03-22T12:33:31.534" v="20"/>
          <ac:grpSpMkLst>
            <pc:docMk/>
            <pc:sldMk cId="1409448665" sldId="412"/>
            <ac:grpSpMk id="28" creationId="{55E8A114-C865-4BD0-94D1-E88F74533581}"/>
          </ac:grpSpMkLst>
        </pc:grpChg>
      </pc:sldChg>
      <pc:sldChg chg="addSp delSp modSp">
        <pc:chgData name="Davina Szilvasy" userId="59fb472d-eed4-4f11-9686-c2c8db02a2cd" providerId="ADAL" clId="{B579958D-4A10-4A92-9110-4B07589C6AD3}" dt="2019-03-22T12:33:40.870" v="24"/>
        <pc:sldMkLst>
          <pc:docMk/>
          <pc:sldMk cId="842687286" sldId="413"/>
        </pc:sldMkLst>
        <pc:grpChg chg="del">
          <ac:chgData name="Davina Szilvasy" userId="59fb472d-eed4-4f11-9686-c2c8db02a2cd" providerId="ADAL" clId="{B579958D-4A10-4A92-9110-4B07589C6AD3}" dt="2019-03-22T12:33:39.442" v="23" actId="478"/>
          <ac:grpSpMkLst>
            <pc:docMk/>
            <pc:sldMk cId="842687286" sldId="413"/>
            <ac:grpSpMk id="16" creationId="{B31300A9-E3C5-4701-8EF1-45ED088A04DD}"/>
          </ac:grpSpMkLst>
        </pc:grpChg>
        <pc:grpChg chg="add">
          <ac:chgData name="Davina Szilvasy" userId="59fb472d-eed4-4f11-9686-c2c8db02a2cd" providerId="ADAL" clId="{B579958D-4A10-4A92-9110-4B07589C6AD3}" dt="2019-03-22T12:33:40.870" v="24"/>
          <ac:grpSpMkLst>
            <pc:docMk/>
            <pc:sldMk cId="842687286" sldId="413"/>
            <ac:grpSpMk id="21" creationId="{F6752DCB-076D-4495-A293-279FF924908E}"/>
          </ac:grpSpMkLst>
        </pc:grpChg>
        <pc:graphicFrameChg chg="modGraphic">
          <ac:chgData name="Davina Szilvasy" userId="59fb472d-eed4-4f11-9686-c2c8db02a2cd" providerId="ADAL" clId="{B579958D-4A10-4A92-9110-4B07589C6AD3}" dt="2019-03-22T12:31:03.197" v="7" actId="207"/>
          <ac:graphicFrameMkLst>
            <pc:docMk/>
            <pc:sldMk cId="842687286" sldId="413"/>
            <ac:graphicFrameMk id="20" creationId="{E0CBB7F4-EBB0-46BA-9308-0BC9ECC61819}"/>
          </ac:graphicFrameMkLst>
        </pc:graphicFrameChg>
      </pc:sldChg>
      <pc:sldChg chg="addSp delSp modSp">
        <pc:chgData name="Davina Szilvasy" userId="59fb472d-eed4-4f11-9686-c2c8db02a2cd" providerId="ADAL" clId="{B579958D-4A10-4A92-9110-4B07589C6AD3}" dt="2019-03-22T12:33:48.473" v="28"/>
        <pc:sldMkLst>
          <pc:docMk/>
          <pc:sldMk cId="2862836341" sldId="414"/>
        </pc:sldMkLst>
        <pc:grpChg chg="del">
          <ac:chgData name="Davina Szilvasy" userId="59fb472d-eed4-4f11-9686-c2c8db02a2cd" providerId="ADAL" clId="{B579958D-4A10-4A92-9110-4B07589C6AD3}" dt="2019-03-22T12:33:47.370" v="27" actId="478"/>
          <ac:grpSpMkLst>
            <pc:docMk/>
            <pc:sldMk cId="2862836341" sldId="414"/>
            <ac:grpSpMk id="16" creationId="{B31300A9-E3C5-4701-8EF1-45ED088A04DD}"/>
          </ac:grpSpMkLst>
        </pc:grpChg>
        <pc:grpChg chg="add">
          <ac:chgData name="Davina Szilvasy" userId="59fb472d-eed4-4f11-9686-c2c8db02a2cd" providerId="ADAL" clId="{B579958D-4A10-4A92-9110-4B07589C6AD3}" dt="2019-03-22T12:33:48.473" v="28"/>
          <ac:grpSpMkLst>
            <pc:docMk/>
            <pc:sldMk cId="2862836341" sldId="414"/>
            <ac:grpSpMk id="23" creationId="{AE43E33B-BB8D-411D-8A14-929DA059E2D9}"/>
          </ac:grpSpMkLst>
        </pc:grpChg>
        <pc:graphicFrameChg chg="modGraphic">
          <ac:chgData name="Davina Szilvasy" userId="59fb472d-eed4-4f11-9686-c2c8db02a2cd" providerId="ADAL" clId="{B579958D-4A10-4A92-9110-4B07589C6AD3}" dt="2019-03-22T12:31:16.286" v="9" actId="207"/>
          <ac:graphicFrameMkLst>
            <pc:docMk/>
            <pc:sldMk cId="2862836341" sldId="414"/>
            <ac:graphicFrameMk id="20" creationId="{686902B3-7C55-4763-AA45-915C8C466C81}"/>
          </ac:graphicFrameMkLst>
        </pc:graphicFrameChg>
      </pc:sldChg>
      <pc:sldChg chg="addSp delSp">
        <pc:chgData name="Davina Szilvasy" userId="59fb472d-eed4-4f11-9686-c2c8db02a2cd" providerId="ADAL" clId="{B579958D-4A10-4A92-9110-4B07589C6AD3}" dt="2019-03-22T12:33:57.392" v="32"/>
        <pc:sldMkLst>
          <pc:docMk/>
          <pc:sldMk cId="1120809708" sldId="415"/>
        </pc:sldMkLst>
        <pc:grpChg chg="del">
          <ac:chgData name="Davina Szilvasy" userId="59fb472d-eed4-4f11-9686-c2c8db02a2cd" providerId="ADAL" clId="{B579958D-4A10-4A92-9110-4B07589C6AD3}" dt="2019-03-22T12:33:56.151" v="31" actId="478"/>
          <ac:grpSpMkLst>
            <pc:docMk/>
            <pc:sldMk cId="1120809708" sldId="415"/>
            <ac:grpSpMk id="16" creationId="{B31300A9-E3C5-4701-8EF1-45ED088A04DD}"/>
          </ac:grpSpMkLst>
        </pc:grpChg>
        <pc:grpChg chg="add">
          <ac:chgData name="Davina Szilvasy" userId="59fb472d-eed4-4f11-9686-c2c8db02a2cd" providerId="ADAL" clId="{B579958D-4A10-4A92-9110-4B07589C6AD3}" dt="2019-03-22T12:33:57.392" v="32"/>
          <ac:grpSpMkLst>
            <pc:docMk/>
            <pc:sldMk cId="1120809708" sldId="415"/>
            <ac:grpSpMk id="29" creationId="{F766B642-ABCE-49D8-92BA-2681D8D00AF0}"/>
          </ac:grpSpMkLst>
        </pc:grpChg>
      </pc:sldChg>
      <pc:sldChg chg="addSp delSp">
        <pc:chgData name="Davina Szilvasy" userId="59fb472d-eed4-4f11-9686-c2c8db02a2cd" providerId="ADAL" clId="{B579958D-4A10-4A92-9110-4B07589C6AD3}" dt="2019-03-22T12:34:05.276" v="36"/>
        <pc:sldMkLst>
          <pc:docMk/>
          <pc:sldMk cId="1565229517" sldId="416"/>
        </pc:sldMkLst>
        <pc:grpChg chg="add">
          <ac:chgData name="Davina Szilvasy" userId="59fb472d-eed4-4f11-9686-c2c8db02a2cd" providerId="ADAL" clId="{B579958D-4A10-4A92-9110-4B07589C6AD3}" dt="2019-03-22T12:34:05.276" v="36"/>
          <ac:grpSpMkLst>
            <pc:docMk/>
            <pc:sldMk cId="1565229517" sldId="416"/>
            <ac:grpSpMk id="7" creationId="{AF537CBC-EDC5-445E-978F-90AA3F2ACA25}"/>
          </ac:grpSpMkLst>
        </pc:grpChg>
        <pc:grpChg chg="del">
          <ac:chgData name="Davina Szilvasy" userId="59fb472d-eed4-4f11-9686-c2c8db02a2cd" providerId="ADAL" clId="{B579958D-4A10-4A92-9110-4B07589C6AD3}" dt="2019-03-22T12:34:03.688" v="35" actId="478"/>
          <ac:grpSpMkLst>
            <pc:docMk/>
            <pc:sldMk cId="1565229517" sldId="416"/>
            <ac:grpSpMk id="16" creationId="{B31300A9-E3C5-4701-8EF1-45ED088A04DD}"/>
          </ac:grpSpMkLst>
        </pc:grpChg>
      </pc:sldChg>
      <pc:sldChg chg="addSp delSp">
        <pc:chgData name="Davina Szilvasy" userId="59fb472d-eed4-4f11-9686-c2c8db02a2cd" providerId="ADAL" clId="{B579958D-4A10-4A92-9110-4B07589C6AD3}" dt="2019-03-22T12:34:13.566" v="40"/>
        <pc:sldMkLst>
          <pc:docMk/>
          <pc:sldMk cId="799535586" sldId="417"/>
        </pc:sldMkLst>
        <pc:grpChg chg="del">
          <ac:chgData name="Davina Szilvasy" userId="59fb472d-eed4-4f11-9686-c2c8db02a2cd" providerId="ADAL" clId="{B579958D-4A10-4A92-9110-4B07589C6AD3}" dt="2019-03-22T12:34:11.993" v="39" actId="478"/>
          <ac:grpSpMkLst>
            <pc:docMk/>
            <pc:sldMk cId="799535586" sldId="417"/>
            <ac:grpSpMk id="16" creationId="{B31300A9-E3C5-4701-8EF1-45ED088A04DD}"/>
          </ac:grpSpMkLst>
        </pc:grpChg>
        <pc:grpChg chg="add">
          <ac:chgData name="Davina Szilvasy" userId="59fb472d-eed4-4f11-9686-c2c8db02a2cd" providerId="ADAL" clId="{B579958D-4A10-4A92-9110-4B07589C6AD3}" dt="2019-03-22T12:34:13.566" v="40"/>
          <ac:grpSpMkLst>
            <pc:docMk/>
            <pc:sldMk cId="799535586" sldId="417"/>
            <ac:grpSpMk id="22" creationId="{433A9BC4-520A-4633-8ECC-026A5FC9097D}"/>
          </ac:grpSpMkLst>
        </pc:grpChg>
      </pc:sldChg>
      <pc:sldChg chg="addSp delSp">
        <pc:chgData name="Davina Szilvasy" userId="59fb472d-eed4-4f11-9686-c2c8db02a2cd" providerId="ADAL" clId="{B579958D-4A10-4A92-9110-4B07589C6AD3}" dt="2019-03-22T12:34:17.505" v="42"/>
        <pc:sldMkLst>
          <pc:docMk/>
          <pc:sldMk cId="3616015143" sldId="419"/>
        </pc:sldMkLst>
        <pc:grpChg chg="del">
          <ac:chgData name="Davina Szilvasy" userId="59fb472d-eed4-4f11-9686-c2c8db02a2cd" providerId="ADAL" clId="{B579958D-4A10-4A92-9110-4B07589C6AD3}" dt="2019-03-22T12:34:16.124" v="41" actId="478"/>
          <ac:grpSpMkLst>
            <pc:docMk/>
            <pc:sldMk cId="3616015143" sldId="419"/>
            <ac:grpSpMk id="16" creationId="{B31300A9-E3C5-4701-8EF1-45ED088A04DD}"/>
          </ac:grpSpMkLst>
        </pc:grpChg>
        <pc:grpChg chg="add">
          <ac:chgData name="Davina Szilvasy" userId="59fb472d-eed4-4f11-9686-c2c8db02a2cd" providerId="ADAL" clId="{B579958D-4A10-4A92-9110-4B07589C6AD3}" dt="2019-03-22T12:34:17.505" v="42"/>
          <ac:grpSpMkLst>
            <pc:docMk/>
            <pc:sldMk cId="3616015143" sldId="419"/>
            <ac:grpSpMk id="20" creationId="{691DFA9A-68D8-4418-BED1-A4604C41AEE7}"/>
          </ac:grpSpMkLst>
        </pc:grpChg>
      </pc:sldChg>
      <pc:sldChg chg="addSp delSp">
        <pc:chgData name="Davina Szilvasy" userId="59fb472d-eed4-4f11-9686-c2c8db02a2cd" providerId="ADAL" clId="{B579958D-4A10-4A92-9110-4B07589C6AD3}" dt="2019-03-22T12:34:21.513" v="44"/>
        <pc:sldMkLst>
          <pc:docMk/>
          <pc:sldMk cId="1625003489" sldId="420"/>
        </pc:sldMkLst>
        <pc:grpChg chg="del">
          <ac:chgData name="Davina Szilvasy" userId="59fb472d-eed4-4f11-9686-c2c8db02a2cd" providerId="ADAL" clId="{B579958D-4A10-4A92-9110-4B07589C6AD3}" dt="2019-03-22T12:34:20.469" v="43" actId="478"/>
          <ac:grpSpMkLst>
            <pc:docMk/>
            <pc:sldMk cId="1625003489" sldId="420"/>
            <ac:grpSpMk id="16" creationId="{B31300A9-E3C5-4701-8EF1-45ED088A04DD}"/>
          </ac:grpSpMkLst>
        </pc:grpChg>
        <pc:grpChg chg="add">
          <ac:chgData name="Davina Szilvasy" userId="59fb472d-eed4-4f11-9686-c2c8db02a2cd" providerId="ADAL" clId="{B579958D-4A10-4A92-9110-4B07589C6AD3}" dt="2019-03-22T12:34:21.513" v="44"/>
          <ac:grpSpMkLst>
            <pc:docMk/>
            <pc:sldMk cId="1625003489" sldId="420"/>
            <ac:grpSpMk id="32" creationId="{DD6456D8-BC72-4DE8-B1A1-4E0CE3B83985}"/>
          </ac:grpSpMkLst>
        </pc:grpChg>
      </pc:sldChg>
      <pc:sldChg chg="addSp delSp modSp">
        <pc:chgData name="Davina Szilvasy" userId="59fb472d-eed4-4f11-9686-c2c8db02a2cd" providerId="ADAL" clId="{B579958D-4A10-4A92-9110-4B07589C6AD3}" dt="2019-03-22T12:34:26.485" v="46"/>
        <pc:sldMkLst>
          <pc:docMk/>
          <pc:sldMk cId="3061419396" sldId="421"/>
        </pc:sldMkLst>
        <pc:spChg chg="mod">
          <ac:chgData name="Davina Szilvasy" userId="59fb472d-eed4-4f11-9686-c2c8db02a2cd" providerId="ADAL" clId="{B579958D-4A10-4A92-9110-4B07589C6AD3}" dt="2019-03-22T12:32:13.576" v="10" actId="403"/>
          <ac:spMkLst>
            <pc:docMk/>
            <pc:sldMk cId="3061419396" sldId="421"/>
            <ac:spMk id="19" creationId="{5252A847-DE45-4FA3-A1F8-EEBEB845FF8E}"/>
          </ac:spMkLst>
        </pc:spChg>
        <pc:grpChg chg="del">
          <ac:chgData name="Davina Szilvasy" userId="59fb472d-eed4-4f11-9686-c2c8db02a2cd" providerId="ADAL" clId="{B579958D-4A10-4A92-9110-4B07589C6AD3}" dt="2019-03-22T12:34:25.112" v="45" actId="478"/>
          <ac:grpSpMkLst>
            <pc:docMk/>
            <pc:sldMk cId="3061419396" sldId="421"/>
            <ac:grpSpMk id="16" creationId="{B31300A9-E3C5-4701-8EF1-45ED088A04DD}"/>
          </ac:grpSpMkLst>
        </pc:grpChg>
        <pc:grpChg chg="add">
          <ac:chgData name="Davina Szilvasy" userId="59fb472d-eed4-4f11-9686-c2c8db02a2cd" providerId="ADAL" clId="{B579958D-4A10-4A92-9110-4B07589C6AD3}" dt="2019-03-22T12:34:26.485" v="46"/>
          <ac:grpSpMkLst>
            <pc:docMk/>
            <pc:sldMk cId="3061419396" sldId="421"/>
            <ac:grpSpMk id="32" creationId="{DD37C55D-AE8C-4F26-92E2-65D1F03A3904}"/>
          </ac:grpSpMkLst>
        </pc:grpChg>
      </pc:sldChg>
      <pc:sldChg chg="addSp delSp">
        <pc:chgData name="Davina Szilvasy" userId="59fb472d-eed4-4f11-9686-c2c8db02a2cd" providerId="ADAL" clId="{B579958D-4A10-4A92-9110-4B07589C6AD3}" dt="2019-03-22T12:34:35.569" v="50"/>
        <pc:sldMkLst>
          <pc:docMk/>
          <pc:sldMk cId="2121431740" sldId="422"/>
        </pc:sldMkLst>
        <pc:grpChg chg="del">
          <ac:chgData name="Davina Szilvasy" userId="59fb472d-eed4-4f11-9686-c2c8db02a2cd" providerId="ADAL" clId="{B579958D-4A10-4A92-9110-4B07589C6AD3}" dt="2019-03-22T12:34:34.218" v="49" actId="478"/>
          <ac:grpSpMkLst>
            <pc:docMk/>
            <pc:sldMk cId="2121431740" sldId="422"/>
            <ac:grpSpMk id="16" creationId="{B31300A9-E3C5-4701-8EF1-45ED088A04DD}"/>
          </ac:grpSpMkLst>
        </pc:grpChg>
        <pc:grpChg chg="add">
          <ac:chgData name="Davina Szilvasy" userId="59fb472d-eed4-4f11-9686-c2c8db02a2cd" providerId="ADAL" clId="{B579958D-4A10-4A92-9110-4B07589C6AD3}" dt="2019-03-22T12:34:35.569" v="50"/>
          <ac:grpSpMkLst>
            <pc:docMk/>
            <pc:sldMk cId="2121431740" sldId="422"/>
            <ac:grpSpMk id="29" creationId="{844E4803-4669-4272-BC24-D4C0DE3DFD4D}"/>
          </ac:grpSpMkLst>
        </pc:grpChg>
      </pc:sldChg>
      <pc:sldChg chg="addSp delSp">
        <pc:chgData name="Davina Szilvasy" userId="59fb472d-eed4-4f11-9686-c2c8db02a2cd" providerId="ADAL" clId="{B579958D-4A10-4A92-9110-4B07589C6AD3}" dt="2019-03-22T12:33:18.775" v="14"/>
        <pc:sldMkLst>
          <pc:docMk/>
          <pc:sldMk cId="213890212" sldId="423"/>
        </pc:sldMkLst>
        <pc:grpChg chg="add">
          <ac:chgData name="Davina Szilvasy" userId="59fb472d-eed4-4f11-9686-c2c8db02a2cd" providerId="ADAL" clId="{B579958D-4A10-4A92-9110-4B07589C6AD3}" dt="2019-03-22T12:33:18.775" v="14"/>
          <ac:grpSpMkLst>
            <pc:docMk/>
            <pc:sldMk cId="213890212" sldId="423"/>
            <ac:grpSpMk id="7" creationId="{4A5E2AEB-670C-47BF-BAE3-C6302EEA8667}"/>
          </ac:grpSpMkLst>
        </pc:grpChg>
        <pc:grpChg chg="del">
          <ac:chgData name="Davina Szilvasy" userId="59fb472d-eed4-4f11-9686-c2c8db02a2cd" providerId="ADAL" clId="{B579958D-4A10-4A92-9110-4B07589C6AD3}" dt="2019-03-22T12:33:17.652" v="13" actId="478"/>
          <ac:grpSpMkLst>
            <pc:docMk/>
            <pc:sldMk cId="213890212" sldId="423"/>
            <ac:grpSpMk id="16" creationId="{B31300A9-E3C5-4701-8EF1-45ED088A04DD}"/>
          </ac:grpSpMkLst>
        </pc:grpChg>
      </pc:sldChg>
    </pc:docChg>
  </pc:docChgLst>
  <pc:docChgLst>
    <pc:chgData name="Siobhán Dolan" userId="5fb224f7-af86-4327-acb4-fa0c8c23e721" providerId="ADAL" clId="{6CFD8B4D-2763-47CC-A181-4A8E42AB05F3}"/>
    <pc:docChg chg="undo redo custSel addSld delSld modSld delMainMaster">
      <pc:chgData name="Siobhán Dolan" userId="5fb224f7-af86-4327-acb4-fa0c8c23e721" providerId="ADAL" clId="{6CFD8B4D-2763-47CC-A181-4A8E42AB05F3}" dt="2019-03-21T18:48:51.767" v="501" actId="255"/>
      <pc:docMkLst>
        <pc:docMk/>
      </pc:docMkLst>
      <pc:sldChg chg="addSp delSp modSp">
        <pc:chgData name="Siobhán Dolan" userId="5fb224f7-af86-4327-acb4-fa0c8c23e721" providerId="ADAL" clId="{6CFD8B4D-2763-47CC-A181-4A8E42AB05F3}" dt="2019-03-21T18:35:24.589" v="448"/>
        <pc:sldMkLst>
          <pc:docMk/>
          <pc:sldMk cId="2637481266" sldId="256"/>
        </pc:sldMkLst>
        <pc:spChg chg="add">
          <ac:chgData name="Siobhán Dolan" userId="5fb224f7-af86-4327-acb4-fa0c8c23e721" providerId="ADAL" clId="{6CFD8B4D-2763-47CC-A181-4A8E42AB05F3}" dt="2019-03-21T18:35:17.039" v="447"/>
          <ac:spMkLst>
            <pc:docMk/>
            <pc:sldMk cId="2637481266" sldId="256"/>
            <ac:spMk id="7" creationId="{EE457520-4E3A-4F40-B610-10A2BF6A30D5}"/>
          </ac:spMkLst>
        </pc:spChg>
        <pc:spChg chg="del mod">
          <ac:chgData name="Siobhán Dolan" userId="5fb224f7-af86-4327-acb4-fa0c8c23e721" providerId="ADAL" clId="{6CFD8B4D-2763-47CC-A181-4A8E42AB05F3}" dt="2019-03-21T18:35:09.839" v="446" actId="478"/>
          <ac:spMkLst>
            <pc:docMk/>
            <pc:sldMk cId="2637481266" sldId="256"/>
            <ac:spMk id="19" creationId="{5252A847-DE45-4FA3-A1F8-EEBEB845FF8E}"/>
          </ac:spMkLst>
        </pc:spChg>
        <pc:picChg chg="add">
          <ac:chgData name="Siobhán Dolan" userId="5fb224f7-af86-4327-acb4-fa0c8c23e721" providerId="ADAL" clId="{6CFD8B4D-2763-47CC-A181-4A8E42AB05F3}" dt="2019-03-21T18:35:24.589" v="448"/>
          <ac:picMkLst>
            <pc:docMk/>
            <pc:sldMk cId="2637481266" sldId="256"/>
            <ac:picMk id="9" creationId="{12A96E02-4A11-4585-B9B7-9D21E51DC109}"/>
          </ac:picMkLst>
        </pc:picChg>
      </pc:sldChg>
      <pc:sldChg chg="modSp">
        <pc:chgData name="Siobhán Dolan" userId="5fb224f7-af86-4327-acb4-fa0c8c23e721" providerId="ADAL" clId="{6CFD8B4D-2763-47CC-A181-4A8E42AB05F3}" dt="2019-03-18T19:42:08.692" v="10" actId="255"/>
        <pc:sldMkLst>
          <pc:docMk/>
          <pc:sldMk cId="3855900595" sldId="301"/>
        </pc:sldMkLst>
        <pc:spChg chg="mod">
          <ac:chgData name="Siobhán Dolan" userId="5fb224f7-af86-4327-acb4-fa0c8c23e721" providerId="ADAL" clId="{6CFD8B4D-2763-47CC-A181-4A8E42AB05F3}" dt="2019-03-18T19:42:08.692" v="10" actId="255"/>
          <ac:spMkLst>
            <pc:docMk/>
            <pc:sldMk cId="3855900595" sldId="301"/>
            <ac:spMk id="19" creationId="{5252A847-DE45-4FA3-A1F8-EEBEB845FF8E}"/>
          </ac:spMkLst>
        </pc:spChg>
      </pc:sldChg>
      <pc:sldChg chg="addSp delSp modSp">
        <pc:chgData name="Siobhán Dolan" userId="5fb224f7-af86-4327-acb4-fa0c8c23e721" providerId="ADAL" clId="{6CFD8B4D-2763-47CC-A181-4A8E42AB05F3}" dt="2019-03-21T18:45:54.856" v="482" actId="255"/>
        <pc:sldMkLst>
          <pc:docMk/>
          <pc:sldMk cId="273723392" sldId="308"/>
        </pc:sldMkLst>
        <pc:spChg chg="mod">
          <ac:chgData name="Siobhán Dolan" userId="5fb224f7-af86-4327-acb4-fa0c8c23e721" providerId="ADAL" clId="{6CFD8B4D-2763-47CC-A181-4A8E42AB05F3}" dt="2019-03-18T19:44:00.203" v="55" actId="2711"/>
          <ac:spMkLst>
            <pc:docMk/>
            <pc:sldMk cId="273723392" sldId="308"/>
            <ac:spMk id="11" creationId="{2930E41B-5389-433D-BAC2-C8356B4B7B01}"/>
          </ac:spMkLst>
        </pc:spChg>
        <pc:spChg chg="mod">
          <ac:chgData name="Siobhán Dolan" userId="5fb224f7-af86-4327-acb4-fa0c8c23e721" providerId="ADAL" clId="{6CFD8B4D-2763-47CC-A181-4A8E42AB05F3}" dt="2019-03-18T19:43:05.494" v="20" actId="113"/>
          <ac:spMkLst>
            <pc:docMk/>
            <pc:sldMk cId="273723392" sldId="308"/>
            <ac:spMk id="12" creationId="{DFC7B86D-D91C-4A72-A5C3-18E18B3867BB}"/>
          </ac:spMkLst>
        </pc:spChg>
        <pc:spChg chg="mod">
          <ac:chgData name="Siobhán Dolan" userId="5fb224f7-af86-4327-acb4-fa0c8c23e721" providerId="ADAL" clId="{6CFD8B4D-2763-47CC-A181-4A8E42AB05F3}" dt="2019-03-21T18:45:54.856" v="482" actId="255"/>
          <ac:spMkLst>
            <pc:docMk/>
            <pc:sldMk cId="273723392" sldId="308"/>
            <ac:spMk id="19" creationId="{5252A847-DE45-4FA3-A1F8-EEBEB845FF8E}"/>
          </ac:spMkLst>
        </pc:spChg>
        <pc:spChg chg="mod">
          <ac:chgData name="Siobhán Dolan" userId="5fb224f7-af86-4327-acb4-fa0c8c23e721" providerId="ADAL" clId="{6CFD8B4D-2763-47CC-A181-4A8E42AB05F3}" dt="2019-03-18T19:43:05.494" v="20" actId="113"/>
          <ac:spMkLst>
            <pc:docMk/>
            <pc:sldMk cId="273723392" sldId="308"/>
            <ac:spMk id="20" creationId="{EE427281-AF1A-4CF4-BCF9-9460980E0416}"/>
          </ac:spMkLst>
        </pc:spChg>
        <pc:spChg chg="mod">
          <ac:chgData name="Siobhán Dolan" userId="5fb224f7-af86-4327-acb4-fa0c8c23e721" providerId="ADAL" clId="{6CFD8B4D-2763-47CC-A181-4A8E42AB05F3}" dt="2019-03-18T19:44:14.138" v="58" actId="113"/>
          <ac:spMkLst>
            <pc:docMk/>
            <pc:sldMk cId="273723392" sldId="308"/>
            <ac:spMk id="24" creationId="{0A1AE081-51D8-421B-9795-F3C7738B21A1}"/>
          </ac:spMkLst>
        </pc:spChg>
        <pc:spChg chg="mod">
          <ac:chgData name="Siobhán Dolan" userId="5fb224f7-af86-4327-acb4-fa0c8c23e721" providerId="ADAL" clId="{6CFD8B4D-2763-47CC-A181-4A8E42AB05F3}" dt="2019-03-18T19:44:14.138" v="58" actId="113"/>
          <ac:spMkLst>
            <pc:docMk/>
            <pc:sldMk cId="273723392" sldId="308"/>
            <ac:spMk id="25" creationId="{317AE5DC-B65E-4069-A531-D61B6A991759}"/>
          </ac:spMkLst>
        </pc:spChg>
        <pc:spChg chg="del">
          <ac:chgData name="Siobhán Dolan" userId="5fb224f7-af86-4327-acb4-fa0c8c23e721" providerId="ADAL" clId="{6CFD8B4D-2763-47CC-A181-4A8E42AB05F3}" dt="2019-03-18T19:51:44.619" v="128" actId="478"/>
          <ac:spMkLst>
            <pc:docMk/>
            <pc:sldMk cId="273723392" sldId="308"/>
            <ac:spMk id="26" creationId="{5D49DB0A-C073-4A7D-B6D6-C455CF33F61F}"/>
          </ac:spMkLst>
        </pc:spChg>
        <pc:spChg chg="add del">
          <ac:chgData name="Siobhán Dolan" userId="5fb224f7-af86-4327-acb4-fa0c8c23e721" providerId="ADAL" clId="{6CFD8B4D-2763-47CC-A181-4A8E42AB05F3}" dt="2019-03-18T19:52:49.469" v="147"/>
          <ac:spMkLst>
            <pc:docMk/>
            <pc:sldMk cId="273723392" sldId="308"/>
            <ac:spMk id="28" creationId="{C85630DE-5CFD-4AE0-BD30-59C76CE3E9C3}"/>
          </ac:spMkLst>
        </pc:spChg>
        <pc:spChg chg="add mod">
          <ac:chgData name="Siobhán Dolan" userId="5fb224f7-af86-4327-acb4-fa0c8c23e721" providerId="ADAL" clId="{6CFD8B4D-2763-47CC-A181-4A8E42AB05F3}" dt="2019-03-18T19:53:01.279" v="150" actId="113"/>
          <ac:spMkLst>
            <pc:docMk/>
            <pc:sldMk cId="273723392" sldId="308"/>
            <ac:spMk id="29" creationId="{7F896DF8-6D19-4E38-945A-4077D328C73B}"/>
          </ac:spMkLst>
        </pc:spChg>
        <pc:spChg chg="mod">
          <ac:chgData name="Siobhán Dolan" userId="5fb224f7-af86-4327-acb4-fa0c8c23e721" providerId="ADAL" clId="{6CFD8B4D-2763-47CC-A181-4A8E42AB05F3}" dt="2019-03-18T19:44:18.697" v="59" actId="1076"/>
          <ac:spMkLst>
            <pc:docMk/>
            <pc:sldMk cId="273723392" sldId="308"/>
            <ac:spMk id="39" creationId="{75C50E4A-13D9-44DB-9A76-8CF7A4A2DA75}"/>
          </ac:spMkLst>
        </pc:spChg>
        <pc:spChg chg="mod">
          <ac:chgData name="Siobhán Dolan" userId="5fb224f7-af86-4327-acb4-fa0c8c23e721" providerId="ADAL" clId="{6CFD8B4D-2763-47CC-A181-4A8E42AB05F3}" dt="2019-03-18T19:44:14.138" v="58" actId="113"/>
          <ac:spMkLst>
            <pc:docMk/>
            <pc:sldMk cId="273723392" sldId="308"/>
            <ac:spMk id="40" creationId="{47C3DEBA-BC92-404A-A0EC-909CEE57ECE9}"/>
          </ac:spMkLst>
        </pc:spChg>
        <pc:spChg chg="mod">
          <ac:chgData name="Siobhán Dolan" userId="5fb224f7-af86-4327-acb4-fa0c8c23e721" providerId="ADAL" clId="{6CFD8B4D-2763-47CC-A181-4A8E42AB05F3}" dt="2019-03-18T19:43:13.174" v="21" actId="164"/>
          <ac:spMkLst>
            <pc:docMk/>
            <pc:sldMk cId="273723392" sldId="308"/>
            <ac:spMk id="41" creationId="{A9A9F274-C87F-46C2-B026-7521B35268C5}"/>
          </ac:spMkLst>
        </pc:spChg>
        <pc:spChg chg="mod">
          <ac:chgData name="Siobhán Dolan" userId="5fb224f7-af86-4327-acb4-fa0c8c23e721" providerId="ADAL" clId="{6CFD8B4D-2763-47CC-A181-4A8E42AB05F3}" dt="2019-03-18T19:43:24.518" v="23" actId="164"/>
          <ac:spMkLst>
            <pc:docMk/>
            <pc:sldMk cId="273723392" sldId="308"/>
            <ac:spMk id="44" creationId="{4CFBF8F9-1588-4764-A584-121AC379B0CE}"/>
          </ac:spMkLst>
        </pc:spChg>
        <pc:grpChg chg="add mod">
          <ac:chgData name="Siobhán Dolan" userId="5fb224f7-af86-4327-acb4-fa0c8c23e721" providerId="ADAL" clId="{6CFD8B4D-2763-47CC-A181-4A8E42AB05F3}" dt="2019-03-18T19:43:49.930" v="53" actId="1036"/>
          <ac:grpSpMkLst>
            <pc:docMk/>
            <pc:sldMk cId="273723392" sldId="308"/>
            <ac:grpSpMk id="2" creationId="{FACEFD36-F686-4C42-A87E-D90F3D7397D0}"/>
          </ac:grpSpMkLst>
        </pc:grpChg>
        <pc:grpChg chg="add mod">
          <ac:chgData name="Siobhán Dolan" userId="5fb224f7-af86-4327-acb4-fa0c8c23e721" providerId="ADAL" clId="{6CFD8B4D-2763-47CC-A181-4A8E42AB05F3}" dt="2019-03-18T19:43:49.930" v="53" actId="1036"/>
          <ac:grpSpMkLst>
            <pc:docMk/>
            <pc:sldMk cId="273723392" sldId="308"/>
            <ac:grpSpMk id="3" creationId="{69538DD7-F60C-45CA-BB64-62E2BF82BC94}"/>
          </ac:grpSpMkLst>
        </pc:grpChg>
        <pc:grpChg chg="mod">
          <ac:chgData name="Siobhán Dolan" userId="5fb224f7-af86-4327-acb4-fa0c8c23e721" providerId="ADAL" clId="{6CFD8B4D-2763-47CC-A181-4A8E42AB05F3}" dt="2019-03-18T19:43:13.174" v="21" actId="164"/>
          <ac:grpSpMkLst>
            <pc:docMk/>
            <pc:sldMk cId="273723392" sldId="308"/>
            <ac:grpSpMk id="14" creationId="{82D00B98-0B68-4274-B9FD-82D51EA77BD1}"/>
          </ac:grpSpMkLst>
        </pc:grpChg>
        <pc:grpChg chg="mod">
          <ac:chgData name="Siobhán Dolan" userId="5fb224f7-af86-4327-acb4-fa0c8c23e721" providerId="ADAL" clId="{6CFD8B4D-2763-47CC-A181-4A8E42AB05F3}" dt="2019-03-18T19:43:24.518" v="23" actId="164"/>
          <ac:grpSpMkLst>
            <pc:docMk/>
            <pc:sldMk cId="273723392" sldId="308"/>
            <ac:grpSpMk id="42" creationId="{6641B026-EDC5-4721-A7AA-9E41BE75CC06}"/>
          </ac:grpSpMkLst>
        </pc:grpChg>
      </pc:sldChg>
      <pc:sldChg chg="addSp delSp modSp">
        <pc:chgData name="Siobhán Dolan" userId="5fb224f7-af86-4327-acb4-fa0c8c23e721" providerId="ADAL" clId="{6CFD8B4D-2763-47CC-A181-4A8E42AB05F3}" dt="2019-03-21T18:48:18.507" v="496" actId="255"/>
        <pc:sldMkLst>
          <pc:docMk/>
          <pc:sldMk cId="1071900124" sldId="355"/>
        </pc:sldMkLst>
        <pc:spChg chg="mod">
          <ac:chgData name="Siobhán Dolan" userId="5fb224f7-af86-4327-acb4-fa0c8c23e721" providerId="ADAL" clId="{6CFD8B4D-2763-47CC-A181-4A8E42AB05F3}" dt="2019-03-18T19:56:05.879" v="218" actId="113"/>
          <ac:spMkLst>
            <pc:docMk/>
            <pc:sldMk cId="1071900124" sldId="355"/>
            <ac:spMk id="9" creationId="{858DE150-1DAA-4FB0-8B59-2BA1C86ADE31}"/>
          </ac:spMkLst>
        </pc:spChg>
        <pc:spChg chg="mod">
          <ac:chgData name="Siobhán Dolan" userId="5fb224f7-af86-4327-acb4-fa0c8c23e721" providerId="ADAL" clId="{6CFD8B4D-2763-47CC-A181-4A8E42AB05F3}" dt="2019-03-18T19:56:05.879" v="218" actId="113"/>
          <ac:spMkLst>
            <pc:docMk/>
            <pc:sldMk cId="1071900124" sldId="355"/>
            <ac:spMk id="10" creationId="{E27494DC-6291-4A3E-BD8D-ECC33FED0011}"/>
          </ac:spMkLst>
        </pc:spChg>
        <pc:spChg chg="mod">
          <ac:chgData name="Siobhán Dolan" userId="5fb224f7-af86-4327-acb4-fa0c8c23e721" providerId="ADAL" clId="{6CFD8B4D-2763-47CC-A181-4A8E42AB05F3}" dt="2019-03-18T19:56:05.879" v="218" actId="113"/>
          <ac:spMkLst>
            <pc:docMk/>
            <pc:sldMk cId="1071900124" sldId="355"/>
            <ac:spMk id="11" creationId="{18CA0251-3303-4EF1-BD90-297C2BB3C88F}"/>
          </ac:spMkLst>
        </pc:spChg>
        <pc:spChg chg="mod">
          <ac:chgData name="Siobhán Dolan" userId="5fb224f7-af86-4327-acb4-fa0c8c23e721" providerId="ADAL" clId="{6CFD8B4D-2763-47CC-A181-4A8E42AB05F3}" dt="2019-03-18T19:56:05.879" v="218" actId="113"/>
          <ac:spMkLst>
            <pc:docMk/>
            <pc:sldMk cId="1071900124" sldId="355"/>
            <ac:spMk id="12" creationId="{EFD88F3B-D66F-40C0-9B7E-E865308B6DD3}"/>
          </ac:spMkLst>
        </pc:spChg>
        <pc:spChg chg="mod">
          <ac:chgData name="Siobhán Dolan" userId="5fb224f7-af86-4327-acb4-fa0c8c23e721" providerId="ADAL" clId="{6CFD8B4D-2763-47CC-A181-4A8E42AB05F3}" dt="2019-03-21T18:48:18.507" v="496" actId="255"/>
          <ac:spMkLst>
            <pc:docMk/>
            <pc:sldMk cId="1071900124" sldId="355"/>
            <ac:spMk id="19" creationId="{5252A847-DE45-4FA3-A1F8-EEBEB845FF8E}"/>
          </ac:spMkLst>
        </pc:spChg>
        <pc:spChg chg="del">
          <ac:chgData name="Siobhán Dolan" userId="5fb224f7-af86-4327-acb4-fa0c8c23e721" providerId="ADAL" clId="{6CFD8B4D-2763-47CC-A181-4A8E42AB05F3}" dt="2019-03-18T19:52:07.868" v="133" actId="478"/>
          <ac:spMkLst>
            <pc:docMk/>
            <pc:sldMk cId="1071900124" sldId="355"/>
            <ac:spMk id="21" creationId="{FA1B8D46-9AFD-4A66-B631-DCAE42B210AC}"/>
          </ac:spMkLst>
        </pc:spChg>
        <pc:spChg chg="add">
          <ac:chgData name="Siobhán Dolan" userId="5fb224f7-af86-4327-acb4-fa0c8c23e721" providerId="ADAL" clId="{6CFD8B4D-2763-47CC-A181-4A8E42AB05F3}" dt="2019-03-18T20:19:38.737" v="418"/>
          <ac:spMkLst>
            <pc:docMk/>
            <pc:sldMk cId="1071900124" sldId="355"/>
            <ac:spMk id="22" creationId="{C10B1768-7B93-416D-9122-0ABB8760C3C8}"/>
          </ac:spMkLst>
        </pc:spChg>
        <pc:grpChg chg="mod">
          <ac:chgData name="Siobhán Dolan" userId="5fb224f7-af86-4327-acb4-fa0c8c23e721" providerId="ADAL" clId="{6CFD8B4D-2763-47CC-A181-4A8E42AB05F3}" dt="2019-03-18T19:56:13.525" v="219" actId="12788"/>
          <ac:grpSpMkLst>
            <pc:docMk/>
            <pc:sldMk cId="1071900124" sldId="355"/>
            <ac:grpSpMk id="7" creationId="{7B50248B-3D16-40E1-A965-F0A77BE99490}"/>
          </ac:grpSpMkLst>
        </pc:grpChg>
      </pc:sldChg>
      <pc:sldChg chg="addSp delSp modSp">
        <pc:chgData name="Siobhán Dolan" userId="5fb224f7-af86-4327-acb4-fa0c8c23e721" providerId="ADAL" clId="{6CFD8B4D-2763-47CC-A181-4A8E42AB05F3}" dt="2019-03-21T18:46:12.500" v="484" actId="255"/>
        <pc:sldMkLst>
          <pc:docMk/>
          <pc:sldMk cId="36917022" sldId="360"/>
        </pc:sldMkLst>
        <pc:spChg chg="mod">
          <ac:chgData name="Siobhán Dolan" userId="5fb224f7-af86-4327-acb4-fa0c8c23e721" providerId="ADAL" clId="{6CFD8B4D-2763-47CC-A181-4A8E42AB05F3}" dt="2019-03-18T19:46:47.702" v="74" actId="113"/>
          <ac:spMkLst>
            <pc:docMk/>
            <pc:sldMk cId="36917022" sldId="360"/>
            <ac:spMk id="10" creationId="{07028E8E-1490-4679-9B80-DC1F45A8EBE2}"/>
          </ac:spMkLst>
        </pc:spChg>
        <pc:spChg chg="mod">
          <ac:chgData name="Siobhán Dolan" userId="5fb224f7-af86-4327-acb4-fa0c8c23e721" providerId="ADAL" clId="{6CFD8B4D-2763-47CC-A181-4A8E42AB05F3}" dt="2019-03-18T19:46:47.702" v="74" actId="113"/>
          <ac:spMkLst>
            <pc:docMk/>
            <pc:sldMk cId="36917022" sldId="360"/>
            <ac:spMk id="11" creationId="{2AF50D42-DAA2-4980-AB86-39368E45E61F}"/>
          </ac:spMkLst>
        </pc:spChg>
        <pc:spChg chg="mod">
          <ac:chgData name="Siobhán Dolan" userId="5fb224f7-af86-4327-acb4-fa0c8c23e721" providerId="ADAL" clId="{6CFD8B4D-2763-47CC-A181-4A8E42AB05F3}" dt="2019-03-18T19:46:47.702" v="74" actId="113"/>
          <ac:spMkLst>
            <pc:docMk/>
            <pc:sldMk cId="36917022" sldId="360"/>
            <ac:spMk id="12" creationId="{2AEB38E7-7316-4529-AD45-1F1AAFBA7A86}"/>
          </ac:spMkLst>
        </pc:spChg>
        <pc:spChg chg="mod">
          <ac:chgData name="Siobhán Dolan" userId="5fb224f7-af86-4327-acb4-fa0c8c23e721" providerId="ADAL" clId="{6CFD8B4D-2763-47CC-A181-4A8E42AB05F3}" dt="2019-03-18T19:46:47.702" v="74" actId="113"/>
          <ac:spMkLst>
            <pc:docMk/>
            <pc:sldMk cId="36917022" sldId="360"/>
            <ac:spMk id="13" creationId="{565718D0-EF81-45D1-9089-B876202837F8}"/>
          </ac:spMkLst>
        </pc:spChg>
        <pc:spChg chg="mod">
          <ac:chgData name="Siobhán Dolan" userId="5fb224f7-af86-4327-acb4-fa0c8c23e721" providerId="ADAL" clId="{6CFD8B4D-2763-47CC-A181-4A8E42AB05F3}" dt="2019-03-21T18:46:12.500" v="484" actId="255"/>
          <ac:spMkLst>
            <pc:docMk/>
            <pc:sldMk cId="36917022" sldId="360"/>
            <ac:spMk id="19" creationId="{5252A847-DE45-4FA3-A1F8-EEBEB845FF8E}"/>
          </ac:spMkLst>
        </pc:spChg>
        <pc:spChg chg="del">
          <ac:chgData name="Siobhán Dolan" userId="5fb224f7-af86-4327-acb4-fa0c8c23e721" providerId="ADAL" clId="{6CFD8B4D-2763-47CC-A181-4A8E42AB05F3}" dt="2019-03-18T19:51:56.478" v="130" actId="478"/>
          <ac:spMkLst>
            <pc:docMk/>
            <pc:sldMk cId="36917022" sldId="360"/>
            <ac:spMk id="21" creationId="{229EA038-7B1C-4398-8E30-1D4CE6116A40}"/>
          </ac:spMkLst>
        </pc:spChg>
        <pc:spChg chg="add del">
          <ac:chgData name="Siobhán Dolan" userId="5fb224f7-af86-4327-acb4-fa0c8c23e721" providerId="ADAL" clId="{6CFD8B4D-2763-47CC-A181-4A8E42AB05F3}" dt="2019-03-18T19:52:47.516" v="145"/>
          <ac:spMkLst>
            <pc:docMk/>
            <pc:sldMk cId="36917022" sldId="360"/>
            <ac:spMk id="22" creationId="{B6641100-2A54-472D-9B18-E3668B7EFDD6}"/>
          </ac:spMkLst>
        </pc:spChg>
        <pc:spChg chg="add">
          <ac:chgData name="Siobhán Dolan" userId="5fb224f7-af86-4327-acb4-fa0c8c23e721" providerId="ADAL" clId="{6CFD8B4D-2763-47CC-A181-4A8E42AB05F3}" dt="2019-03-18T19:53:12.163" v="152"/>
          <ac:spMkLst>
            <pc:docMk/>
            <pc:sldMk cId="36917022" sldId="360"/>
            <ac:spMk id="23" creationId="{84F3ED19-90D2-404C-8C9A-BC340AAF5688}"/>
          </ac:spMkLst>
        </pc:spChg>
        <pc:graphicFrameChg chg="modGraphic">
          <ac:chgData name="Siobhán Dolan" userId="5fb224f7-af86-4327-acb4-fa0c8c23e721" providerId="ADAL" clId="{6CFD8B4D-2763-47CC-A181-4A8E42AB05F3}" dt="2019-03-18T19:47:34.789" v="85" actId="113"/>
          <ac:graphicFrameMkLst>
            <pc:docMk/>
            <pc:sldMk cId="36917022" sldId="360"/>
            <ac:graphicFrameMk id="20" creationId="{E0CBB7F4-EBB0-46BA-9308-0BC9ECC61819}"/>
          </ac:graphicFrameMkLst>
        </pc:graphicFrameChg>
      </pc:sldChg>
      <pc:sldChg chg="addSp delSp modSp">
        <pc:chgData name="Siobhán Dolan" userId="5fb224f7-af86-4327-acb4-fa0c8c23e721" providerId="ADAL" clId="{6CFD8B4D-2763-47CC-A181-4A8E42AB05F3}" dt="2019-03-21T18:40:16.083" v="480" actId="255"/>
        <pc:sldMkLst>
          <pc:docMk/>
          <pc:sldMk cId="2529844845" sldId="374"/>
        </pc:sldMkLst>
        <pc:spChg chg="mod">
          <ac:chgData name="Siobhán Dolan" userId="5fb224f7-af86-4327-acb4-fa0c8c23e721" providerId="ADAL" clId="{6CFD8B4D-2763-47CC-A181-4A8E42AB05F3}" dt="2019-03-18T19:48:56.242" v="105" actId="255"/>
          <ac:spMkLst>
            <pc:docMk/>
            <pc:sldMk cId="2529844845" sldId="374"/>
            <ac:spMk id="11" creationId="{5A135C2E-2DCA-4A77-86D5-A70960D08E12}"/>
          </ac:spMkLst>
        </pc:spChg>
        <pc:spChg chg="mod">
          <ac:chgData name="Siobhán Dolan" userId="5fb224f7-af86-4327-acb4-fa0c8c23e721" providerId="ADAL" clId="{6CFD8B4D-2763-47CC-A181-4A8E42AB05F3}" dt="2019-03-18T19:48:56.242" v="105" actId="255"/>
          <ac:spMkLst>
            <pc:docMk/>
            <pc:sldMk cId="2529844845" sldId="374"/>
            <ac:spMk id="12" creationId="{0C846CC0-5F05-472C-B969-AABC1435108D}"/>
          </ac:spMkLst>
        </pc:spChg>
        <pc:spChg chg="mod">
          <ac:chgData name="Siobhán Dolan" userId="5fb224f7-af86-4327-acb4-fa0c8c23e721" providerId="ADAL" clId="{6CFD8B4D-2763-47CC-A181-4A8E42AB05F3}" dt="2019-03-18T19:48:56.242" v="105" actId="255"/>
          <ac:spMkLst>
            <pc:docMk/>
            <pc:sldMk cId="2529844845" sldId="374"/>
            <ac:spMk id="13" creationId="{CAF0F868-D68B-412D-92F1-31195630D408}"/>
          </ac:spMkLst>
        </pc:spChg>
        <pc:spChg chg="mod">
          <ac:chgData name="Siobhán Dolan" userId="5fb224f7-af86-4327-acb4-fa0c8c23e721" providerId="ADAL" clId="{6CFD8B4D-2763-47CC-A181-4A8E42AB05F3}" dt="2019-03-18T19:48:56.242" v="105" actId="255"/>
          <ac:spMkLst>
            <pc:docMk/>
            <pc:sldMk cId="2529844845" sldId="374"/>
            <ac:spMk id="14" creationId="{FC6417C6-3CF5-4023-B4C8-056FFF3F9464}"/>
          </ac:spMkLst>
        </pc:spChg>
        <pc:spChg chg="mod">
          <ac:chgData name="Siobhán Dolan" userId="5fb224f7-af86-4327-acb4-fa0c8c23e721" providerId="ADAL" clId="{6CFD8B4D-2763-47CC-A181-4A8E42AB05F3}" dt="2019-03-21T18:40:16.083" v="480" actId="255"/>
          <ac:spMkLst>
            <pc:docMk/>
            <pc:sldMk cId="2529844845" sldId="374"/>
            <ac:spMk id="19" creationId="{5252A847-DE45-4FA3-A1F8-EEBEB845FF8E}"/>
          </ac:spMkLst>
        </pc:spChg>
        <pc:spChg chg="del">
          <ac:chgData name="Siobhán Dolan" userId="5fb224f7-af86-4327-acb4-fa0c8c23e721" providerId="ADAL" clId="{6CFD8B4D-2763-47CC-A181-4A8E42AB05F3}" dt="2019-03-18T19:51:39.930" v="127" actId="478"/>
          <ac:spMkLst>
            <pc:docMk/>
            <pc:sldMk cId="2529844845" sldId="374"/>
            <ac:spMk id="23" creationId="{2FA38F0C-0519-43BE-AE97-68680FF5623C}"/>
          </ac:spMkLst>
        </pc:spChg>
        <pc:spChg chg="add">
          <ac:chgData name="Siobhán Dolan" userId="5fb224f7-af86-4327-acb4-fa0c8c23e721" providerId="ADAL" clId="{6CFD8B4D-2763-47CC-A181-4A8E42AB05F3}" dt="2019-03-18T19:53:18.543" v="154"/>
          <ac:spMkLst>
            <pc:docMk/>
            <pc:sldMk cId="2529844845" sldId="374"/>
            <ac:spMk id="24" creationId="{76037050-30AA-4933-A9A0-CBFA950D369C}"/>
          </ac:spMkLst>
        </pc:spChg>
        <pc:graphicFrameChg chg="modGraphic">
          <ac:chgData name="Siobhán Dolan" userId="5fb224f7-af86-4327-acb4-fa0c8c23e721" providerId="ADAL" clId="{6CFD8B4D-2763-47CC-A181-4A8E42AB05F3}" dt="2019-03-18T19:49:08.658" v="108" actId="113"/>
          <ac:graphicFrameMkLst>
            <pc:docMk/>
            <pc:sldMk cId="2529844845" sldId="374"/>
            <ac:graphicFrameMk id="20" creationId="{686902B3-7C55-4763-AA45-915C8C466C81}"/>
          </ac:graphicFrameMkLst>
        </pc:graphicFrameChg>
      </pc:sldChg>
      <pc:sldChg chg="addSp delSp modSp">
        <pc:chgData name="Siobhán Dolan" userId="5fb224f7-af86-4327-acb4-fa0c8c23e721" providerId="ADAL" clId="{6CFD8B4D-2763-47CC-A181-4A8E42AB05F3}" dt="2019-03-21T18:47:26.346" v="491" actId="255"/>
        <pc:sldMkLst>
          <pc:docMk/>
          <pc:sldMk cId="1581675524" sldId="375"/>
        </pc:sldMkLst>
        <pc:spChg chg="mod">
          <ac:chgData name="Siobhán Dolan" userId="5fb224f7-af86-4327-acb4-fa0c8c23e721" providerId="ADAL" clId="{6CFD8B4D-2763-47CC-A181-4A8E42AB05F3}" dt="2019-03-21T18:47:26.346" v="491" actId="255"/>
          <ac:spMkLst>
            <pc:docMk/>
            <pc:sldMk cId="1581675524" sldId="375"/>
            <ac:spMk id="19" creationId="{5252A847-DE45-4FA3-A1F8-EEBEB845FF8E}"/>
          </ac:spMkLst>
        </pc:spChg>
        <pc:spChg chg="mod">
          <ac:chgData name="Siobhán Dolan" userId="5fb224f7-af86-4327-acb4-fa0c8c23e721" providerId="ADAL" clId="{6CFD8B4D-2763-47CC-A181-4A8E42AB05F3}" dt="2019-03-18T19:50:59.014" v="119" actId="113"/>
          <ac:spMkLst>
            <pc:docMk/>
            <pc:sldMk cId="1581675524" sldId="375"/>
            <ac:spMk id="21" creationId="{30A74F79-5D90-411E-85BC-9C74C90ACE96}"/>
          </ac:spMkLst>
        </pc:spChg>
        <pc:spChg chg="mod">
          <ac:chgData name="Siobhán Dolan" userId="5fb224f7-af86-4327-acb4-fa0c8c23e721" providerId="ADAL" clId="{6CFD8B4D-2763-47CC-A181-4A8E42AB05F3}" dt="2019-03-18T19:50:59.014" v="119" actId="113"/>
          <ac:spMkLst>
            <pc:docMk/>
            <pc:sldMk cId="1581675524" sldId="375"/>
            <ac:spMk id="22" creationId="{8A72A530-BDE1-4B1A-A985-76A366964E03}"/>
          </ac:spMkLst>
        </pc:spChg>
        <pc:spChg chg="mod">
          <ac:chgData name="Siobhán Dolan" userId="5fb224f7-af86-4327-acb4-fa0c8c23e721" providerId="ADAL" clId="{6CFD8B4D-2763-47CC-A181-4A8E42AB05F3}" dt="2019-03-18T19:50:59.014" v="119" actId="113"/>
          <ac:spMkLst>
            <pc:docMk/>
            <pc:sldMk cId="1581675524" sldId="375"/>
            <ac:spMk id="23" creationId="{74CA17A1-9BB2-499A-88DB-697505A9CB92}"/>
          </ac:spMkLst>
        </pc:spChg>
        <pc:spChg chg="mod">
          <ac:chgData name="Siobhán Dolan" userId="5fb224f7-af86-4327-acb4-fa0c8c23e721" providerId="ADAL" clId="{6CFD8B4D-2763-47CC-A181-4A8E42AB05F3}" dt="2019-03-18T19:50:59.014" v="119" actId="113"/>
          <ac:spMkLst>
            <pc:docMk/>
            <pc:sldMk cId="1581675524" sldId="375"/>
            <ac:spMk id="24" creationId="{5EE07E61-B13E-46B1-89FA-34957C4750C2}"/>
          </ac:spMkLst>
        </pc:spChg>
        <pc:spChg chg="del mod">
          <ac:chgData name="Siobhán Dolan" userId="5fb224f7-af86-4327-acb4-fa0c8c23e721" providerId="ADAL" clId="{6CFD8B4D-2763-47CC-A181-4A8E42AB05F3}" dt="2019-03-18T19:53:27.728" v="157" actId="478"/>
          <ac:spMkLst>
            <pc:docMk/>
            <pc:sldMk cId="1581675524" sldId="375"/>
            <ac:spMk id="29" creationId="{FD1EAAEF-8AEE-4D3E-9DD0-C8AB331B706E}"/>
          </ac:spMkLst>
        </pc:spChg>
        <pc:spChg chg="add">
          <ac:chgData name="Siobhán Dolan" userId="5fb224f7-af86-4327-acb4-fa0c8c23e721" providerId="ADAL" clId="{6CFD8B4D-2763-47CC-A181-4A8E42AB05F3}" dt="2019-03-18T19:53:29.981" v="158"/>
          <ac:spMkLst>
            <pc:docMk/>
            <pc:sldMk cId="1581675524" sldId="375"/>
            <ac:spMk id="30" creationId="{0C990990-E949-49C9-9D5D-93F6E4D50C6A}"/>
          </ac:spMkLst>
        </pc:spChg>
      </pc:sldChg>
      <pc:sldChg chg="modSp">
        <pc:chgData name="Siobhán Dolan" userId="5fb224f7-af86-4327-acb4-fa0c8c23e721" providerId="ADAL" clId="{6CFD8B4D-2763-47CC-A181-4A8E42AB05F3}" dt="2019-03-21T18:47:54.772" v="494" actId="255"/>
        <pc:sldMkLst>
          <pc:docMk/>
          <pc:sldMk cId="189969577" sldId="376"/>
        </pc:sldMkLst>
        <pc:spChg chg="mod">
          <ac:chgData name="Siobhán Dolan" userId="5fb224f7-af86-4327-acb4-fa0c8c23e721" providerId="ADAL" clId="{6CFD8B4D-2763-47CC-A181-4A8E42AB05F3}" dt="2019-03-21T18:47:54.772" v="494" actId="255"/>
          <ac:spMkLst>
            <pc:docMk/>
            <pc:sldMk cId="189969577" sldId="376"/>
            <ac:spMk id="19" creationId="{5252A847-DE45-4FA3-A1F8-EEBEB845FF8E}"/>
          </ac:spMkLst>
        </pc:spChg>
      </pc:sldChg>
      <pc:sldChg chg="addSp delSp modSp">
        <pc:chgData name="Siobhán Dolan" userId="5fb224f7-af86-4327-acb4-fa0c8c23e721" providerId="ADAL" clId="{6CFD8B4D-2763-47CC-A181-4A8E42AB05F3}" dt="2019-03-21T18:48:47.099" v="500" actId="255"/>
        <pc:sldMkLst>
          <pc:docMk/>
          <pc:sldMk cId="3926923606" sldId="383"/>
        </pc:sldMkLst>
        <pc:spChg chg="mod">
          <ac:chgData name="Siobhán Dolan" userId="5fb224f7-af86-4327-acb4-fa0c8c23e721" providerId="ADAL" clId="{6CFD8B4D-2763-47CC-A181-4A8E42AB05F3}" dt="2019-03-18T20:14:55.179" v="366" actId="113"/>
          <ac:spMkLst>
            <pc:docMk/>
            <pc:sldMk cId="3926923606" sldId="383"/>
            <ac:spMk id="11" creationId="{730CBB24-94EC-4C1B-9B8B-873DFFBBF6CD}"/>
          </ac:spMkLst>
        </pc:spChg>
        <pc:spChg chg="mod">
          <ac:chgData name="Siobhán Dolan" userId="5fb224f7-af86-4327-acb4-fa0c8c23e721" providerId="ADAL" clId="{6CFD8B4D-2763-47CC-A181-4A8E42AB05F3}" dt="2019-03-18T20:14:55.179" v="366" actId="113"/>
          <ac:spMkLst>
            <pc:docMk/>
            <pc:sldMk cId="3926923606" sldId="383"/>
            <ac:spMk id="12" creationId="{3D08B5E1-119A-4175-B998-D78A5DBFADBF}"/>
          </ac:spMkLst>
        </pc:spChg>
        <pc:spChg chg="mod">
          <ac:chgData name="Siobhán Dolan" userId="5fb224f7-af86-4327-acb4-fa0c8c23e721" providerId="ADAL" clId="{6CFD8B4D-2763-47CC-A181-4A8E42AB05F3}" dt="2019-03-18T20:14:55.179" v="366" actId="113"/>
          <ac:spMkLst>
            <pc:docMk/>
            <pc:sldMk cId="3926923606" sldId="383"/>
            <ac:spMk id="13" creationId="{07A3E12B-CEA0-4827-B43C-A167F7A45E5A}"/>
          </ac:spMkLst>
        </pc:spChg>
        <pc:spChg chg="mod">
          <ac:chgData name="Siobhán Dolan" userId="5fb224f7-af86-4327-acb4-fa0c8c23e721" providerId="ADAL" clId="{6CFD8B4D-2763-47CC-A181-4A8E42AB05F3}" dt="2019-03-18T20:14:55.179" v="366" actId="113"/>
          <ac:spMkLst>
            <pc:docMk/>
            <pc:sldMk cId="3926923606" sldId="383"/>
            <ac:spMk id="14" creationId="{D45B20C8-A2CC-43B5-96AF-74075A6D6BCB}"/>
          </ac:spMkLst>
        </pc:spChg>
        <pc:spChg chg="mod">
          <ac:chgData name="Siobhán Dolan" userId="5fb224f7-af86-4327-acb4-fa0c8c23e721" providerId="ADAL" clId="{6CFD8B4D-2763-47CC-A181-4A8E42AB05F3}" dt="2019-03-21T18:48:47.099" v="500" actId="255"/>
          <ac:spMkLst>
            <pc:docMk/>
            <pc:sldMk cId="3926923606" sldId="383"/>
            <ac:spMk id="19" creationId="{5252A847-DE45-4FA3-A1F8-EEBEB845FF8E}"/>
          </ac:spMkLst>
        </pc:spChg>
        <pc:spChg chg="mod">
          <ac:chgData name="Siobhán Dolan" userId="5fb224f7-af86-4327-acb4-fa0c8c23e721" providerId="ADAL" clId="{6CFD8B4D-2763-47CC-A181-4A8E42AB05F3}" dt="2019-03-18T20:20:05.656" v="433" actId="1035"/>
          <ac:spMkLst>
            <pc:docMk/>
            <pc:sldMk cId="3926923606" sldId="383"/>
            <ac:spMk id="23" creationId="{FC3E938F-4897-4E6D-8CA2-1839F672BBEC}"/>
          </ac:spMkLst>
        </pc:spChg>
        <pc:spChg chg="mod">
          <ac:chgData name="Siobhán Dolan" userId="5fb224f7-af86-4327-acb4-fa0c8c23e721" providerId="ADAL" clId="{6CFD8B4D-2763-47CC-A181-4A8E42AB05F3}" dt="2019-03-18T20:20:05.656" v="433" actId="1035"/>
          <ac:spMkLst>
            <pc:docMk/>
            <pc:sldMk cId="3926923606" sldId="383"/>
            <ac:spMk id="24" creationId="{30C0F7B8-9759-4DC5-8C4C-1C08CE4230EC}"/>
          </ac:spMkLst>
        </pc:spChg>
        <pc:spChg chg="mod">
          <ac:chgData name="Siobhán Dolan" userId="5fb224f7-af86-4327-acb4-fa0c8c23e721" providerId="ADAL" clId="{6CFD8B4D-2763-47CC-A181-4A8E42AB05F3}" dt="2019-03-18T20:20:05.656" v="433" actId="1035"/>
          <ac:spMkLst>
            <pc:docMk/>
            <pc:sldMk cId="3926923606" sldId="383"/>
            <ac:spMk id="25" creationId="{2D1083B2-ED16-4E9F-87A4-C9945791A85E}"/>
          </ac:spMkLst>
        </pc:spChg>
        <pc:spChg chg="mod">
          <ac:chgData name="Siobhán Dolan" userId="5fb224f7-af86-4327-acb4-fa0c8c23e721" providerId="ADAL" clId="{6CFD8B4D-2763-47CC-A181-4A8E42AB05F3}" dt="2019-03-18T20:20:05.656" v="433" actId="1035"/>
          <ac:spMkLst>
            <pc:docMk/>
            <pc:sldMk cId="3926923606" sldId="383"/>
            <ac:spMk id="26" creationId="{718E9299-141C-47EF-8565-65592771E389}"/>
          </ac:spMkLst>
        </pc:spChg>
        <pc:spChg chg="del">
          <ac:chgData name="Siobhán Dolan" userId="5fb224f7-af86-4327-acb4-fa0c8c23e721" providerId="ADAL" clId="{6CFD8B4D-2763-47CC-A181-4A8E42AB05F3}" dt="2019-03-18T19:52:15.652" v="137" actId="478"/>
          <ac:spMkLst>
            <pc:docMk/>
            <pc:sldMk cId="3926923606" sldId="383"/>
            <ac:spMk id="28" creationId="{3334598D-814F-4EDD-88B8-2B64B46AE79F}"/>
          </ac:spMkLst>
        </pc:spChg>
        <pc:spChg chg="add">
          <ac:chgData name="Siobhán Dolan" userId="5fb224f7-af86-4327-acb4-fa0c8c23e721" providerId="ADAL" clId="{6CFD8B4D-2763-47CC-A181-4A8E42AB05F3}" dt="2019-03-18T20:19:54.003" v="423"/>
          <ac:spMkLst>
            <pc:docMk/>
            <pc:sldMk cId="3926923606" sldId="383"/>
            <ac:spMk id="29" creationId="{43CD1114-34D5-46A3-825A-A9721603605D}"/>
          </ac:spMkLst>
        </pc:spChg>
        <pc:grpChg chg="mod">
          <ac:chgData name="Siobhán Dolan" userId="5fb224f7-af86-4327-acb4-fa0c8c23e721" providerId="ADAL" clId="{6CFD8B4D-2763-47CC-A181-4A8E42AB05F3}" dt="2019-03-18T20:14:33.855" v="348" actId="12788"/>
          <ac:grpSpMkLst>
            <pc:docMk/>
            <pc:sldMk cId="3926923606" sldId="383"/>
            <ac:grpSpMk id="15" creationId="{D3C53536-E15C-4D18-9151-1A65EC3342F9}"/>
          </ac:grpSpMkLst>
        </pc:grpChg>
        <pc:grpChg chg="mod">
          <ac:chgData name="Siobhán Dolan" userId="5fb224f7-af86-4327-acb4-fa0c8c23e721" providerId="ADAL" clId="{6CFD8B4D-2763-47CC-A181-4A8E42AB05F3}" dt="2019-03-18T20:14:37.620" v="363" actId="1035"/>
          <ac:grpSpMkLst>
            <pc:docMk/>
            <pc:sldMk cId="3926923606" sldId="383"/>
            <ac:grpSpMk id="27" creationId="{8295B097-D9DA-4286-9C78-68BE6DBD0476}"/>
          </ac:grpSpMkLst>
        </pc:grpChg>
      </pc:sldChg>
      <pc:sldChg chg="del">
        <pc:chgData name="Siobhán Dolan" userId="5fb224f7-af86-4327-acb4-fa0c8c23e721" providerId="ADAL" clId="{6CFD8B4D-2763-47CC-A181-4A8E42AB05F3}" dt="2019-03-21T18:35:34.663" v="449" actId="2696"/>
        <pc:sldMkLst>
          <pc:docMk/>
          <pc:sldMk cId="3844832371" sldId="411"/>
        </pc:sldMkLst>
      </pc:sldChg>
      <pc:sldChg chg="addSp delSp modSp add">
        <pc:chgData name="Siobhán Dolan" userId="5fb224f7-af86-4327-acb4-fa0c8c23e721" providerId="ADAL" clId="{6CFD8B4D-2763-47CC-A181-4A8E42AB05F3}" dt="2019-03-21T18:46:01.990" v="483" actId="255"/>
        <pc:sldMkLst>
          <pc:docMk/>
          <pc:sldMk cId="1409448665" sldId="412"/>
        </pc:sldMkLst>
        <pc:spChg chg="mod">
          <ac:chgData name="Siobhán Dolan" userId="5fb224f7-af86-4327-acb4-fa0c8c23e721" providerId="ADAL" clId="{6CFD8B4D-2763-47CC-A181-4A8E42AB05F3}" dt="2019-03-21T18:46:01.990" v="483" actId="255"/>
          <ac:spMkLst>
            <pc:docMk/>
            <pc:sldMk cId="1409448665" sldId="412"/>
            <ac:spMk id="19" creationId="{5252A847-DE45-4FA3-A1F8-EEBEB845FF8E}"/>
          </ac:spMkLst>
        </pc:spChg>
        <pc:spChg chg="del">
          <ac:chgData name="Siobhán Dolan" userId="5fb224f7-af86-4327-acb4-fa0c8c23e721" providerId="ADAL" clId="{6CFD8B4D-2763-47CC-A181-4A8E42AB05F3}" dt="2019-03-18T19:51:54.164" v="129" actId="478"/>
          <ac:spMkLst>
            <pc:docMk/>
            <pc:sldMk cId="1409448665" sldId="412"/>
            <ac:spMk id="26" creationId="{5D49DB0A-C073-4A7D-B6D6-C455CF33F61F}"/>
          </ac:spMkLst>
        </pc:spChg>
        <pc:spChg chg="add del">
          <ac:chgData name="Siobhán Dolan" userId="5fb224f7-af86-4327-acb4-fa0c8c23e721" providerId="ADAL" clId="{6CFD8B4D-2763-47CC-A181-4A8E42AB05F3}" dt="2019-03-18T19:52:48.352" v="146"/>
          <ac:spMkLst>
            <pc:docMk/>
            <pc:sldMk cId="1409448665" sldId="412"/>
            <ac:spMk id="28" creationId="{3E9C641E-FB4A-4527-B20A-6E167E424D72}"/>
          </ac:spMkLst>
        </pc:spChg>
        <pc:spChg chg="add">
          <ac:chgData name="Siobhán Dolan" userId="5fb224f7-af86-4327-acb4-fa0c8c23e721" providerId="ADAL" clId="{6CFD8B4D-2763-47CC-A181-4A8E42AB05F3}" dt="2019-03-18T19:53:09.713" v="151"/>
          <ac:spMkLst>
            <pc:docMk/>
            <pc:sldMk cId="1409448665" sldId="412"/>
            <ac:spMk id="29" creationId="{9E525B52-C4A7-43D2-BA67-ACC292A8D724}"/>
          </ac:spMkLst>
        </pc:spChg>
        <pc:spChg chg="mod">
          <ac:chgData name="Siobhán Dolan" userId="5fb224f7-af86-4327-acb4-fa0c8c23e721" providerId="ADAL" clId="{6CFD8B4D-2763-47CC-A181-4A8E42AB05F3}" dt="2019-03-18T19:45:45.284" v="61" actId="207"/>
          <ac:spMkLst>
            <pc:docMk/>
            <pc:sldMk cId="1409448665" sldId="412"/>
            <ac:spMk id="41" creationId="{A9A9F274-C87F-46C2-B026-7521B35268C5}"/>
          </ac:spMkLst>
        </pc:spChg>
        <pc:spChg chg="mod">
          <ac:chgData name="Siobhán Dolan" userId="5fb224f7-af86-4327-acb4-fa0c8c23e721" providerId="ADAL" clId="{6CFD8B4D-2763-47CC-A181-4A8E42AB05F3}" dt="2019-03-18T19:45:50.343" v="62" actId="207"/>
          <ac:spMkLst>
            <pc:docMk/>
            <pc:sldMk cId="1409448665" sldId="412"/>
            <ac:spMk id="44" creationId="{4CFBF8F9-1588-4764-A584-121AC379B0CE}"/>
          </ac:spMkLst>
        </pc:spChg>
      </pc:sldChg>
      <pc:sldChg chg="addSp delSp modSp add">
        <pc:chgData name="Siobhán Dolan" userId="5fb224f7-af86-4327-acb4-fa0c8c23e721" providerId="ADAL" clId="{6CFD8B4D-2763-47CC-A181-4A8E42AB05F3}" dt="2019-03-21T18:45:44.002" v="481" actId="255"/>
        <pc:sldMkLst>
          <pc:docMk/>
          <pc:sldMk cId="842687286" sldId="413"/>
        </pc:sldMkLst>
        <pc:spChg chg="mod">
          <ac:chgData name="Siobhán Dolan" userId="5fb224f7-af86-4327-acb4-fa0c8c23e721" providerId="ADAL" clId="{6CFD8B4D-2763-47CC-A181-4A8E42AB05F3}" dt="2019-03-21T18:45:44.002" v="481" actId="255"/>
          <ac:spMkLst>
            <pc:docMk/>
            <pc:sldMk cId="842687286" sldId="413"/>
            <ac:spMk id="19" creationId="{5252A847-DE45-4FA3-A1F8-EEBEB845FF8E}"/>
          </ac:spMkLst>
        </pc:spChg>
        <pc:spChg chg="del">
          <ac:chgData name="Siobhán Dolan" userId="5fb224f7-af86-4327-acb4-fa0c8c23e721" providerId="ADAL" clId="{6CFD8B4D-2763-47CC-A181-4A8E42AB05F3}" dt="2019-03-18T19:51:58.317" v="131" actId="478"/>
          <ac:spMkLst>
            <pc:docMk/>
            <pc:sldMk cId="842687286" sldId="413"/>
            <ac:spMk id="21" creationId="{229EA038-7B1C-4398-8E30-1D4CE6116A40}"/>
          </ac:spMkLst>
        </pc:spChg>
        <pc:spChg chg="add del">
          <ac:chgData name="Siobhán Dolan" userId="5fb224f7-af86-4327-acb4-fa0c8c23e721" providerId="ADAL" clId="{6CFD8B4D-2763-47CC-A181-4A8E42AB05F3}" dt="2019-03-18T19:52:47.018" v="144"/>
          <ac:spMkLst>
            <pc:docMk/>
            <pc:sldMk cId="842687286" sldId="413"/>
            <ac:spMk id="22" creationId="{BD0D6365-3BD7-46AA-A8C0-5BF0E1197830}"/>
          </ac:spMkLst>
        </pc:spChg>
        <pc:spChg chg="add">
          <ac:chgData name="Siobhán Dolan" userId="5fb224f7-af86-4327-acb4-fa0c8c23e721" providerId="ADAL" clId="{6CFD8B4D-2763-47CC-A181-4A8E42AB05F3}" dt="2019-03-18T19:53:15.085" v="153"/>
          <ac:spMkLst>
            <pc:docMk/>
            <pc:sldMk cId="842687286" sldId="413"/>
            <ac:spMk id="23" creationId="{80A9E115-BE34-4C52-9F72-DF556191C199}"/>
          </ac:spMkLst>
        </pc:spChg>
        <pc:graphicFrameChg chg="mod modGraphic">
          <ac:chgData name="Siobhán Dolan" userId="5fb224f7-af86-4327-acb4-fa0c8c23e721" providerId="ADAL" clId="{6CFD8B4D-2763-47CC-A181-4A8E42AB05F3}" dt="2019-03-18T19:48:08.088" v="95" actId="20577"/>
          <ac:graphicFrameMkLst>
            <pc:docMk/>
            <pc:sldMk cId="842687286" sldId="413"/>
            <ac:graphicFrameMk id="20" creationId="{E0CBB7F4-EBB0-46BA-9308-0BC9ECC61819}"/>
          </ac:graphicFrameMkLst>
        </pc:graphicFrameChg>
      </pc:sldChg>
      <pc:sldChg chg="addSp delSp modSp add">
        <pc:chgData name="Siobhán Dolan" userId="5fb224f7-af86-4327-acb4-fa0c8c23e721" providerId="ADAL" clId="{6CFD8B4D-2763-47CC-A181-4A8E42AB05F3}" dt="2019-03-21T18:46:57.603" v="487" actId="255"/>
        <pc:sldMkLst>
          <pc:docMk/>
          <pc:sldMk cId="2862836341" sldId="414"/>
        </pc:sldMkLst>
        <pc:spChg chg="mod">
          <ac:chgData name="Siobhán Dolan" userId="5fb224f7-af86-4327-acb4-fa0c8c23e721" providerId="ADAL" clId="{6CFD8B4D-2763-47CC-A181-4A8E42AB05F3}" dt="2019-03-21T18:46:57.603" v="487" actId="255"/>
          <ac:spMkLst>
            <pc:docMk/>
            <pc:sldMk cId="2862836341" sldId="414"/>
            <ac:spMk id="19" creationId="{5252A847-DE45-4FA3-A1F8-EEBEB845FF8E}"/>
          </ac:spMkLst>
        </pc:spChg>
        <pc:spChg chg="del mod">
          <ac:chgData name="Siobhán Dolan" userId="5fb224f7-af86-4327-acb4-fa0c8c23e721" providerId="ADAL" clId="{6CFD8B4D-2763-47CC-A181-4A8E42AB05F3}" dt="2019-03-18T19:51:37.037" v="126" actId="478"/>
          <ac:spMkLst>
            <pc:docMk/>
            <pc:sldMk cId="2862836341" sldId="414"/>
            <ac:spMk id="23" creationId="{2FA38F0C-0519-43BE-AE97-68680FF5623C}"/>
          </ac:spMkLst>
        </pc:spChg>
        <pc:spChg chg="add">
          <ac:chgData name="Siobhán Dolan" userId="5fb224f7-af86-4327-acb4-fa0c8c23e721" providerId="ADAL" clId="{6CFD8B4D-2763-47CC-A181-4A8E42AB05F3}" dt="2019-03-18T19:53:21.544" v="155"/>
          <ac:spMkLst>
            <pc:docMk/>
            <pc:sldMk cId="2862836341" sldId="414"/>
            <ac:spMk id="24" creationId="{50D2EDD8-AA91-49DB-84B7-CDC97A007581}"/>
          </ac:spMkLst>
        </pc:spChg>
        <pc:graphicFrameChg chg="mod modGraphic">
          <ac:chgData name="Siobhán Dolan" userId="5fb224f7-af86-4327-acb4-fa0c8c23e721" providerId="ADAL" clId="{6CFD8B4D-2763-47CC-A181-4A8E42AB05F3}" dt="2019-03-18T19:49:31.132" v="111" actId="20577"/>
          <ac:graphicFrameMkLst>
            <pc:docMk/>
            <pc:sldMk cId="2862836341" sldId="414"/>
            <ac:graphicFrameMk id="20" creationId="{686902B3-7C55-4763-AA45-915C8C466C81}"/>
          </ac:graphicFrameMkLst>
        </pc:graphicFrameChg>
      </pc:sldChg>
      <pc:sldChg chg="modSp add">
        <pc:chgData name="Siobhán Dolan" userId="5fb224f7-af86-4327-acb4-fa0c8c23e721" providerId="ADAL" clId="{6CFD8B4D-2763-47CC-A181-4A8E42AB05F3}" dt="2019-03-21T18:47:45.450" v="493" actId="255"/>
        <pc:sldMkLst>
          <pc:docMk/>
          <pc:sldMk cId="1120809708" sldId="415"/>
        </pc:sldMkLst>
        <pc:spChg chg="mod">
          <ac:chgData name="Siobhán Dolan" userId="5fb224f7-af86-4327-acb4-fa0c8c23e721" providerId="ADAL" clId="{6CFD8B4D-2763-47CC-A181-4A8E42AB05F3}" dt="2019-03-21T18:47:45.450" v="493" actId="255"/>
          <ac:spMkLst>
            <pc:docMk/>
            <pc:sldMk cId="1120809708" sldId="415"/>
            <ac:spMk id="19" creationId="{5252A847-DE45-4FA3-A1F8-EEBEB845FF8E}"/>
          </ac:spMkLst>
        </pc:spChg>
        <pc:spChg chg="mod">
          <ac:chgData name="Siobhán Dolan" userId="5fb224f7-af86-4327-acb4-fa0c8c23e721" providerId="ADAL" clId="{6CFD8B4D-2763-47CC-A181-4A8E42AB05F3}" dt="2019-03-18T20:19:25.461" v="417" actId="1035"/>
          <ac:spMkLst>
            <pc:docMk/>
            <pc:sldMk cId="1120809708" sldId="415"/>
            <ac:spMk id="30" creationId="{0C990990-E949-49C9-9D5D-93F6E4D50C6A}"/>
          </ac:spMkLst>
        </pc:spChg>
        <pc:grpChg chg="mod">
          <ac:chgData name="Siobhán Dolan" userId="5fb224f7-af86-4327-acb4-fa0c8c23e721" providerId="ADAL" clId="{6CFD8B4D-2763-47CC-A181-4A8E42AB05F3}" dt="2019-03-18T19:56:22.720" v="220" actId="12788"/>
          <ac:grpSpMkLst>
            <pc:docMk/>
            <pc:sldMk cId="1120809708" sldId="415"/>
            <ac:grpSpMk id="20" creationId="{ECA8510D-5CD6-4517-B304-9A35EEC109C2}"/>
          </ac:grpSpMkLst>
        </pc:grpChg>
      </pc:sldChg>
      <pc:sldChg chg="modSp add">
        <pc:chgData name="Siobhán Dolan" userId="5fb224f7-af86-4327-acb4-fa0c8c23e721" providerId="ADAL" clId="{6CFD8B4D-2763-47CC-A181-4A8E42AB05F3}" dt="2019-03-21T18:48:12.557" v="495" actId="255"/>
        <pc:sldMkLst>
          <pc:docMk/>
          <pc:sldMk cId="1565229517" sldId="416"/>
        </pc:sldMkLst>
        <pc:spChg chg="mod">
          <ac:chgData name="Siobhán Dolan" userId="5fb224f7-af86-4327-acb4-fa0c8c23e721" providerId="ADAL" clId="{6CFD8B4D-2763-47CC-A181-4A8E42AB05F3}" dt="2019-03-21T18:48:12.557" v="495" actId="255"/>
          <ac:spMkLst>
            <pc:docMk/>
            <pc:sldMk cId="1565229517" sldId="416"/>
            <ac:spMk id="19" creationId="{5252A847-DE45-4FA3-A1F8-EEBEB845FF8E}"/>
          </ac:spMkLst>
        </pc:spChg>
      </pc:sldChg>
      <pc:sldChg chg="addSp modSp add">
        <pc:chgData name="Siobhán Dolan" userId="5fb224f7-af86-4327-acb4-fa0c8c23e721" providerId="ADAL" clId="{6CFD8B4D-2763-47CC-A181-4A8E42AB05F3}" dt="2019-03-21T18:48:24.965" v="497" actId="255"/>
        <pc:sldMkLst>
          <pc:docMk/>
          <pc:sldMk cId="799535586" sldId="417"/>
        </pc:sldMkLst>
        <pc:spChg chg="mod">
          <ac:chgData name="Siobhán Dolan" userId="5fb224f7-af86-4327-acb4-fa0c8c23e721" providerId="ADAL" clId="{6CFD8B4D-2763-47CC-A181-4A8E42AB05F3}" dt="2019-03-21T18:48:24.965" v="497" actId="255"/>
          <ac:spMkLst>
            <pc:docMk/>
            <pc:sldMk cId="799535586" sldId="417"/>
            <ac:spMk id="19" creationId="{5252A847-DE45-4FA3-A1F8-EEBEB845FF8E}"/>
          </ac:spMkLst>
        </pc:spChg>
        <pc:spChg chg="add">
          <ac:chgData name="Siobhán Dolan" userId="5fb224f7-af86-4327-acb4-fa0c8c23e721" providerId="ADAL" clId="{6CFD8B4D-2763-47CC-A181-4A8E42AB05F3}" dt="2019-03-18T20:19:41.363" v="419"/>
          <ac:spMkLst>
            <pc:docMk/>
            <pc:sldMk cId="799535586" sldId="417"/>
            <ac:spMk id="21" creationId="{8D4589F4-5F7B-421C-9187-92CD9447E22D}"/>
          </ac:spMkLst>
        </pc:spChg>
      </pc:sldChg>
      <pc:sldChg chg="addSp delSp modSp add">
        <pc:chgData name="Siobhán Dolan" userId="5fb224f7-af86-4327-acb4-fa0c8c23e721" providerId="ADAL" clId="{6CFD8B4D-2763-47CC-A181-4A8E42AB05F3}" dt="2019-03-21T18:48:31.882" v="498" actId="255"/>
        <pc:sldMkLst>
          <pc:docMk/>
          <pc:sldMk cId="3616015143" sldId="419"/>
        </pc:sldMkLst>
        <pc:spChg chg="add del">
          <ac:chgData name="Siobhán Dolan" userId="5fb224f7-af86-4327-acb4-fa0c8c23e721" providerId="ADAL" clId="{6CFD8B4D-2763-47CC-A181-4A8E42AB05F3}" dt="2019-03-18T20:02:48.104" v="266"/>
          <ac:spMkLst>
            <pc:docMk/>
            <pc:sldMk cId="3616015143" sldId="419"/>
            <ac:spMk id="2" creationId="{DE668DAD-3565-48E6-B3BF-8E87E12286D7}"/>
          </ac:spMkLst>
        </pc:spChg>
        <pc:spChg chg="mod">
          <ac:chgData name="Siobhán Dolan" userId="5fb224f7-af86-4327-acb4-fa0c8c23e721" providerId="ADAL" clId="{6CFD8B4D-2763-47CC-A181-4A8E42AB05F3}" dt="2019-03-21T18:48:31.882" v="498" actId="255"/>
          <ac:spMkLst>
            <pc:docMk/>
            <pc:sldMk cId="3616015143" sldId="419"/>
            <ac:spMk id="19" creationId="{5252A847-DE45-4FA3-A1F8-EEBEB845FF8E}"/>
          </ac:spMkLst>
        </pc:spChg>
        <pc:spChg chg="add mod">
          <ac:chgData name="Siobhán Dolan" userId="5fb224f7-af86-4327-acb4-fa0c8c23e721" providerId="ADAL" clId="{6CFD8B4D-2763-47CC-A181-4A8E42AB05F3}" dt="2019-03-18T20:04:55.559" v="299" actId="1076"/>
          <ac:spMkLst>
            <pc:docMk/>
            <pc:sldMk cId="3616015143" sldId="419"/>
            <ac:spMk id="21" creationId="{59B5C09B-6276-446F-A12A-CBEF5859B384}"/>
          </ac:spMkLst>
        </pc:spChg>
        <pc:spChg chg="mod">
          <ac:chgData name="Siobhán Dolan" userId="5fb224f7-af86-4327-acb4-fa0c8c23e721" providerId="ADAL" clId="{6CFD8B4D-2763-47CC-A181-4A8E42AB05F3}" dt="2019-03-18T20:04:00.924" v="285" actId="113"/>
          <ac:spMkLst>
            <pc:docMk/>
            <pc:sldMk cId="3616015143" sldId="419"/>
            <ac:spMk id="23" creationId="{003569A8-0713-4738-9864-2C5E1EC5FC38}"/>
          </ac:spMkLst>
        </pc:spChg>
        <pc:spChg chg="mod">
          <ac:chgData name="Siobhán Dolan" userId="5fb224f7-af86-4327-acb4-fa0c8c23e721" providerId="ADAL" clId="{6CFD8B4D-2763-47CC-A181-4A8E42AB05F3}" dt="2019-03-18T20:04:00.924" v="285" actId="113"/>
          <ac:spMkLst>
            <pc:docMk/>
            <pc:sldMk cId="3616015143" sldId="419"/>
            <ac:spMk id="24" creationId="{4D16031C-7579-4BB3-B15A-3B3EC4F81838}"/>
          </ac:spMkLst>
        </pc:spChg>
        <pc:spChg chg="mod">
          <ac:chgData name="Siobhán Dolan" userId="5fb224f7-af86-4327-acb4-fa0c8c23e721" providerId="ADAL" clId="{6CFD8B4D-2763-47CC-A181-4A8E42AB05F3}" dt="2019-03-18T20:04:00.924" v="285" actId="113"/>
          <ac:spMkLst>
            <pc:docMk/>
            <pc:sldMk cId="3616015143" sldId="419"/>
            <ac:spMk id="25" creationId="{E0A9D80F-E710-448C-B7F5-F0862A7DD0A9}"/>
          </ac:spMkLst>
        </pc:spChg>
        <pc:spChg chg="mod">
          <ac:chgData name="Siobhán Dolan" userId="5fb224f7-af86-4327-acb4-fa0c8c23e721" providerId="ADAL" clId="{6CFD8B4D-2763-47CC-A181-4A8E42AB05F3}" dt="2019-03-18T20:04:00.924" v="285" actId="113"/>
          <ac:spMkLst>
            <pc:docMk/>
            <pc:sldMk cId="3616015143" sldId="419"/>
            <ac:spMk id="26" creationId="{74331296-68AE-4775-A01D-D6CEDD466220}"/>
          </ac:spMkLst>
        </pc:spChg>
        <pc:spChg chg="add">
          <ac:chgData name="Siobhán Dolan" userId="5fb224f7-af86-4327-acb4-fa0c8c23e721" providerId="ADAL" clId="{6CFD8B4D-2763-47CC-A181-4A8E42AB05F3}" dt="2019-03-18T20:19:44.135" v="420"/>
          <ac:spMkLst>
            <pc:docMk/>
            <pc:sldMk cId="3616015143" sldId="419"/>
            <ac:spMk id="32" creationId="{39142B4E-61D2-4F42-913C-57E909030224}"/>
          </ac:spMkLst>
        </pc:spChg>
        <pc:grpChg chg="del">
          <ac:chgData name="Siobhán Dolan" userId="5fb224f7-af86-4327-acb4-fa0c8c23e721" providerId="ADAL" clId="{6CFD8B4D-2763-47CC-A181-4A8E42AB05F3}" dt="2019-03-18T20:02:32.018" v="263" actId="478"/>
          <ac:grpSpMkLst>
            <pc:docMk/>
            <pc:sldMk cId="3616015143" sldId="419"/>
            <ac:grpSpMk id="7" creationId="{7B50248B-3D16-40E1-A965-F0A77BE99490}"/>
          </ac:grpSpMkLst>
        </pc:grpChg>
        <pc:grpChg chg="add mod">
          <ac:chgData name="Siobhán Dolan" userId="5fb224f7-af86-4327-acb4-fa0c8c23e721" providerId="ADAL" clId="{6CFD8B4D-2763-47CC-A181-4A8E42AB05F3}" dt="2019-03-18T20:04:40.939" v="296" actId="1076"/>
          <ac:grpSpMkLst>
            <pc:docMk/>
            <pc:sldMk cId="3616015143" sldId="419"/>
            <ac:grpSpMk id="22" creationId="{1E635F87-1631-4E21-8812-CD937E719814}"/>
          </ac:grpSpMkLst>
        </pc:grpChg>
        <pc:picChg chg="add mod">
          <ac:chgData name="Siobhán Dolan" userId="5fb224f7-af86-4327-acb4-fa0c8c23e721" providerId="ADAL" clId="{6CFD8B4D-2763-47CC-A181-4A8E42AB05F3}" dt="2019-03-18T20:12:15.661" v="307" actId="1076"/>
          <ac:picMkLst>
            <pc:docMk/>
            <pc:sldMk cId="3616015143" sldId="419"/>
            <ac:picMk id="31" creationId="{DD08087C-3CB1-4EC3-ACE0-0F8946DBC5BD}"/>
          </ac:picMkLst>
        </pc:picChg>
      </pc:sldChg>
      <pc:sldChg chg="addSp modSp add">
        <pc:chgData name="Siobhán Dolan" userId="5fb224f7-af86-4327-acb4-fa0c8c23e721" providerId="ADAL" clId="{6CFD8B4D-2763-47CC-A181-4A8E42AB05F3}" dt="2019-03-21T18:48:38.120" v="499" actId="255"/>
        <pc:sldMkLst>
          <pc:docMk/>
          <pc:sldMk cId="1625003489" sldId="420"/>
        </pc:sldMkLst>
        <pc:spChg chg="mod">
          <ac:chgData name="Siobhán Dolan" userId="5fb224f7-af86-4327-acb4-fa0c8c23e721" providerId="ADAL" clId="{6CFD8B4D-2763-47CC-A181-4A8E42AB05F3}" dt="2019-03-21T18:48:38.120" v="499" actId="255"/>
          <ac:spMkLst>
            <pc:docMk/>
            <pc:sldMk cId="1625003489" sldId="420"/>
            <ac:spMk id="19" creationId="{5252A847-DE45-4FA3-A1F8-EEBEB845FF8E}"/>
          </ac:spMkLst>
        </pc:spChg>
        <pc:spChg chg="add">
          <ac:chgData name="Siobhán Dolan" userId="5fb224f7-af86-4327-acb4-fa0c8c23e721" providerId="ADAL" clId="{6CFD8B4D-2763-47CC-A181-4A8E42AB05F3}" dt="2019-03-18T20:19:46.608" v="421"/>
          <ac:spMkLst>
            <pc:docMk/>
            <pc:sldMk cId="1625003489" sldId="420"/>
            <ac:spMk id="20" creationId="{76C71839-6884-4424-A373-B24A5C8E13C9}"/>
          </ac:spMkLst>
        </pc:spChg>
      </pc:sldChg>
      <pc:sldChg chg="addSp modSp add">
        <pc:chgData name="Siobhán Dolan" userId="5fb224f7-af86-4327-acb4-fa0c8c23e721" providerId="ADAL" clId="{6CFD8B4D-2763-47CC-A181-4A8E42AB05F3}" dt="2019-03-18T20:19:49.210" v="422"/>
        <pc:sldMkLst>
          <pc:docMk/>
          <pc:sldMk cId="3061419396" sldId="421"/>
        </pc:sldMkLst>
        <pc:spChg chg="mod">
          <ac:chgData name="Siobhán Dolan" userId="5fb224f7-af86-4327-acb4-fa0c8c23e721" providerId="ADAL" clId="{6CFD8B4D-2763-47CC-A181-4A8E42AB05F3}" dt="2019-03-18T20:13:46.111" v="339"/>
          <ac:spMkLst>
            <pc:docMk/>
            <pc:sldMk cId="3061419396" sldId="421"/>
            <ac:spMk id="19" creationId="{5252A847-DE45-4FA3-A1F8-EEBEB845FF8E}"/>
          </ac:spMkLst>
        </pc:spChg>
        <pc:spChg chg="add">
          <ac:chgData name="Siobhán Dolan" userId="5fb224f7-af86-4327-acb4-fa0c8c23e721" providerId="ADAL" clId="{6CFD8B4D-2763-47CC-A181-4A8E42AB05F3}" dt="2019-03-18T20:19:49.210" v="422"/>
          <ac:spMkLst>
            <pc:docMk/>
            <pc:sldMk cId="3061419396" sldId="421"/>
            <ac:spMk id="20" creationId="{CE081B6D-52AD-46D2-BD98-E3D771F26D52}"/>
          </ac:spMkLst>
        </pc:spChg>
      </pc:sldChg>
      <pc:sldChg chg="addSp modSp add">
        <pc:chgData name="Siobhán Dolan" userId="5fb224f7-af86-4327-acb4-fa0c8c23e721" providerId="ADAL" clId="{6CFD8B4D-2763-47CC-A181-4A8E42AB05F3}" dt="2019-03-21T18:48:51.767" v="501" actId="255"/>
        <pc:sldMkLst>
          <pc:docMk/>
          <pc:sldMk cId="2121431740" sldId="422"/>
        </pc:sldMkLst>
        <pc:spChg chg="mod">
          <ac:chgData name="Siobhán Dolan" userId="5fb224f7-af86-4327-acb4-fa0c8c23e721" providerId="ADAL" clId="{6CFD8B4D-2763-47CC-A181-4A8E42AB05F3}" dt="2019-03-21T18:48:51.767" v="501" actId="255"/>
          <ac:spMkLst>
            <pc:docMk/>
            <pc:sldMk cId="2121431740" sldId="422"/>
            <ac:spMk id="19" creationId="{5252A847-DE45-4FA3-A1F8-EEBEB845FF8E}"/>
          </ac:spMkLst>
        </pc:spChg>
        <pc:spChg chg="mod">
          <ac:chgData name="Siobhán Dolan" userId="5fb224f7-af86-4327-acb4-fa0c8c23e721" providerId="ADAL" clId="{6CFD8B4D-2763-47CC-A181-4A8E42AB05F3}" dt="2019-03-18T20:20:21.761" v="443" actId="1035"/>
          <ac:spMkLst>
            <pc:docMk/>
            <pc:sldMk cId="2121431740" sldId="422"/>
            <ac:spMk id="23" creationId="{FC3E938F-4897-4E6D-8CA2-1839F672BBEC}"/>
          </ac:spMkLst>
        </pc:spChg>
        <pc:spChg chg="mod">
          <ac:chgData name="Siobhán Dolan" userId="5fb224f7-af86-4327-acb4-fa0c8c23e721" providerId="ADAL" clId="{6CFD8B4D-2763-47CC-A181-4A8E42AB05F3}" dt="2019-03-18T20:20:21.761" v="443" actId="1035"/>
          <ac:spMkLst>
            <pc:docMk/>
            <pc:sldMk cId="2121431740" sldId="422"/>
            <ac:spMk id="24" creationId="{30C0F7B8-9759-4DC5-8C4C-1C08CE4230EC}"/>
          </ac:spMkLst>
        </pc:spChg>
        <pc:spChg chg="mod">
          <ac:chgData name="Siobhán Dolan" userId="5fb224f7-af86-4327-acb4-fa0c8c23e721" providerId="ADAL" clId="{6CFD8B4D-2763-47CC-A181-4A8E42AB05F3}" dt="2019-03-18T20:20:21.761" v="443" actId="1035"/>
          <ac:spMkLst>
            <pc:docMk/>
            <pc:sldMk cId="2121431740" sldId="422"/>
            <ac:spMk id="25" creationId="{2D1083B2-ED16-4E9F-87A4-C9945791A85E}"/>
          </ac:spMkLst>
        </pc:spChg>
        <pc:spChg chg="mod">
          <ac:chgData name="Siobhán Dolan" userId="5fb224f7-af86-4327-acb4-fa0c8c23e721" providerId="ADAL" clId="{6CFD8B4D-2763-47CC-A181-4A8E42AB05F3}" dt="2019-03-18T20:20:21.761" v="443" actId="1035"/>
          <ac:spMkLst>
            <pc:docMk/>
            <pc:sldMk cId="2121431740" sldId="422"/>
            <ac:spMk id="26" creationId="{718E9299-141C-47EF-8565-65592771E389}"/>
          </ac:spMkLst>
        </pc:spChg>
        <pc:spChg chg="add">
          <ac:chgData name="Siobhán Dolan" userId="5fb224f7-af86-4327-acb4-fa0c8c23e721" providerId="ADAL" clId="{6CFD8B4D-2763-47CC-A181-4A8E42AB05F3}" dt="2019-03-18T20:20:24.891" v="444"/>
          <ac:spMkLst>
            <pc:docMk/>
            <pc:sldMk cId="2121431740" sldId="422"/>
            <ac:spMk id="28" creationId="{2699825B-B73C-4361-AB69-F1630BB12FC3}"/>
          </ac:spMkLst>
        </pc:spChg>
      </pc:sldChg>
      <pc:sldChg chg="modSp add">
        <pc:chgData name="Siobhán Dolan" userId="5fb224f7-af86-4327-acb4-fa0c8c23e721" providerId="ADAL" clId="{6CFD8B4D-2763-47CC-A181-4A8E42AB05F3}" dt="2019-03-21T18:35:42.740" v="462" actId="255"/>
        <pc:sldMkLst>
          <pc:docMk/>
          <pc:sldMk cId="213890212" sldId="423"/>
        </pc:sldMkLst>
        <pc:spChg chg="mod">
          <ac:chgData name="Siobhán Dolan" userId="5fb224f7-af86-4327-acb4-fa0c8c23e721" providerId="ADAL" clId="{6CFD8B4D-2763-47CC-A181-4A8E42AB05F3}" dt="2019-03-21T18:35:42.740" v="462" actId="255"/>
          <ac:spMkLst>
            <pc:docMk/>
            <pc:sldMk cId="213890212" sldId="423"/>
            <ac:spMk id="19" creationId="{5252A847-DE45-4FA3-A1F8-EEBEB845FF8E}"/>
          </ac:spMkLst>
        </pc:spChg>
      </pc:sldChg>
      <pc:sldMasterChg chg="del delSldLayout">
        <pc:chgData name="Siobhán Dolan" userId="5fb224f7-af86-4327-acb4-fa0c8c23e721" providerId="ADAL" clId="{6CFD8B4D-2763-47CC-A181-4A8E42AB05F3}" dt="2019-03-21T18:35:34.720" v="461" actId="2696"/>
        <pc:sldMasterMkLst>
          <pc:docMk/>
          <pc:sldMasterMk cId="887418681" sldId="2147483672"/>
        </pc:sldMasterMkLst>
        <pc:sldLayoutChg chg="del">
          <pc:chgData name="Siobhán Dolan" userId="5fb224f7-af86-4327-acb4-fa0c8c23e721" providerId="ADAL" clId="{6CFD8B4D-2763-47CC-A181-4A8E42AB05F3}" dt="2019-03-21T18:35:34.670" v="450" actId="2696"/>
          <pc:sldLayoutMkLst>
            <pc:docMk/>
            <pc:sldMasterMk cId="887418681" sldId="2147483672"/>
            <pc:sldLayoutMk cId="3647836615" sldId="2147483673"/>
          </pc:sldLayoutMkLst>
        </pc:sldLayoutChg>
        <pc:sldLayoutChg chg="del">
          <pc:chgData name="Siobhán Dolan" userId="5fb224f7-af86-4327-acb4-fa0c8c23e721" providerId="ADAL" clId="{6CFD8B4D-2763-47CC-A181-4A8E42AB05F3}" dt="2019-03-21T18:35:34.675" v="451" actId="2696"/>
          <pc:sldLayoutMkLst>
            <pc:docMk/>
            <pc:sldMasterMk cId="887418681" sldId="2147483672"/>
            <pc:sldLayoutMk cId="3838612521" sldId="2147483674"/>
          </pc:sldLayoutMkLst>
        </pc:sldLayoutChg>
        <pc:sldLayoutChg chg="del">
          <pc:chgData name="Siobhán Dolan" userId="5fb224f7-af86-4327-acb4-fa0c8c23e721" providerId="ADAL" clId="{6CFD8B4D-2763-47CC-A181-4A8E42AB05F3}" dt="2019-03-21T18:35:34.679" v="452" actId="2696"/>
          <pc:sldLayoutMkLst>
            <pc:docMk/>
            <pc:sldMasterMk cId="887418681" sldId="2147483672"/>
            <pc:sldLayoutMk cId="3079807537" sldId="2147483675"/>
          </pc:sldLayoutMkLst>
        </pc:sldLayoutChg>
        <pc:sldLayoutChg chg="del">
          <pc:chgData name="Siobhán Dolan" userId="5fb224f7-af86-4327-acb4-fa0c8c23e721" providerId="ADAL" clId="{6CFD8B4D-2763-47CC-A181-4A8E42AB05F3}" dt="2019-03-21T18:35:34.683" v="453" actId="2696"/>
          <pc:sldLayoutMkLst>
            <pc:docMk/>
            <pc:sldMasterMk cId="887418681" sldId="2147483672"/>
            <pc:sldLayoutMk cId="2407940816" sldId="2147483676"/>
          </pc:sldLayoutMkLst>
        </pc:sldLayoutChg>
        <pc:sldLayoutChg chg="del">
          <pc:chgData name="Siobhán Dolan" userId="5fb224f7-af86-4327-acb4-fa0c8c23e721" providerId="ADAL" clId="{6CFD8B4D-2763-47CC-A181-4A8E42AB05F3}" dt="2019-03-21T18:35:34.688" v="454" actId="2696"/>
          <pc:sldLayoutMkLst>
            <pc:docMk/>
            <pc:sldMasterMk cId="887418681" sldId="2147483672"/>
            <pc:sldLayoutMk cId="2558892522" sldId="2147483677"/>
          </pc:sldLayoutMkLst>
        </pc:sldLayoutChg>
        <pc:sldLayoutChg chg="del">
          <pc:chgData name="Siobhán Dolan" userId="5fb224f7-af86-4327-acb4-fa0c8c23e721" providerId="ADAL" clId="{6CFD8B4D-2763-47CC-A181-4A8E42AB05F3}" dt="2019-03-21T18:35:34.691" v="455" actId="2696"/>
          <pc:sldLayoutMkLst>
            <pc:docMk/>
            <pc:sldMasterMk cId="887418681" sldId="2147483672"/>
            <pc:sldLayoutMk cId="39892018" sldId="2147483678"/>
          </pc:sldLayoutMkLst>
        </pc:sldLayoutChg>
        <pc:sldLayoutChg chg="del">
          <pc:chgData name="Siobhán Dolan" userId="5fb224f7-af86-4327-acb4-fa0c8c23e721" providerId="ADAL" clId="{6CFD8B4D-2763-47CC-A181-4A8E42AB05F3}" dt="2019-03-21T18:35:34.695" v="456" actId="2696"/>
          <pc:sldLayoutMkLst>
            <pc:docMk/>
            <pc:sldMasterMk cId="887418681" sldId="2147483672"/>
            <pc:sldLayoutMk cId="3862511425" sldId="2147483679"/>
          </pc:sldLayoutMkLst>
        </pc:sldLayoutChg>
        <pc:sldLayoutChg chg="del">
          <pc:chgData name="Siobhán Dolan" userId="5fb224f7-af86-4327-acb4-fa0c8c23e721" providerId="ADAL" clId="{6CFD8B4D-2763-47CC-A181-4A8E42AB05F3}" dt="2019-03-21T18:35:34.700" v="457" actId="2696"/>
          <pc:sldLayoutMkLst>
            <pc:docMk/>
            <pc:sldMasterMk cId="887418681" sldId="2147483672"/>
            <pc:sldLayoutMk cId="2054899948" sldId="2147483680"/>
          </pc:sldLayoutMkLst>
        </pc:sldLayoutChg>
        <pc:sldLayoutChg chg="del">
          <pc:chgData name="Siobhán Dolan" userId="5fb224f7-af86-4327-acb4-fa0c8c23e721" providerId="ADAL" clId="{6CFD8B4D-2763-47CC-A181-4A8E42AB05F3}" dt="2019-03-21T18:35:34.704" v="458" actId="2696"/>
          <pc:sldLayoutMkLst>
            <pc:docMk/>
            <pc:sldMasterMk cId="887418681" sldId="2147483672"/>
            <pc:sldLayoutMk cId="4139570050" sldId="2147483681"/>
          </pc:sldLayoutMkLst>
        </pc:sldLayoutChg>
        <pc:sldLayoutChg chg="del">
          <pc:chgData name="Siobhán Dolan" userId="5fb224f7-af86-4327-acb4-fa0c8c23e721" providerId="ADAL" clId="{6CFD8B4D-2763-47CC-A181-4A8E42AB05F3}" dt="2019-03-21T18:35:34.708" v="459" actId="2696"/>
          <pc:sldLayoutMkLst>
            <pc:docMk/>
            <pc:sldMasterMk cId="887418681" sldId="2147483672"/>
            <pc:sldLayoutMk cId="1848653864" sldId="2147483682"/>
          </pc:sldLayoutMkLst>
        </pc:sldLayoutChg>
        <pc:sldLayoutChg chg="del">
          <pc:chgData name="Siobhán Dolan" userId="5fb224f7-af86-4327-acb4-fa0c8c23e721" providerId="ADAL" clId="{6CFD8B4D-2763-47CC-A181-4A8E42AB05F3}" dt="2019-03-21T18:35:34.712" v="460" actId="2696"/>
          <pc:sldLayoutMkLst>
            <pc:docMk/>
            <pc:sldMasterMk cId="887418681" sldId="2147483672"/>
            <pc:sldLayoutMk cId="225017005" sldId="2147483683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27/04/2020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27/04/2020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27/04/2020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27/04/2020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27/04/2020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27/04/2020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27/04/2020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27/04/2020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27/04/2020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27/04/2020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27/04/2020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pPr/>
              <a:t>27/04/2020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000" dirty="0" smtClean="0"/>
              <a:t>What I’m learning in Maths today</a:t>
            </a:r>
            <a:endParaRPr lang="en-GB" sz="5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04204205"/>
              </p:ext>
            </p:extLst>
          </p:nvPr>
        </p:nvGraphicFramePr>
        <p:xfrm>
          <a:off x="179513" y="1052736"/>
          <a:ext cx="8784977" cy="3325399"/>
        </p:xfrm>
        <a:graphic>
          <a:graphicData uri="http://schemas.openxmlformats.org/drawingml/2006/table">
            <a:tbl>
              <a:tblPr/>
              <a:tblGrid>
                <a:gridCol w="1211158"/>
                <a:gridCol w="1470587"/>
                <a:gridCol w="1472070"/>
                <a:gridCol w="1470587"/>
                <a:gridCol w="1470587"/>
                <a:gridCol w="1689988"/>
              </a:tblGrid>
              <a:tr h="813117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 smtClean="0">
                          <a:latin typeface="Comic Sans MS"/>
                          <a:ea typeface="Calibri"/>
                          <a:cs typeface="Times New Roman"/>
                        </a:rPr>
                        <a:t>Maths – </a:t>
                      </a:r>
                      <a:r>
                        <a:rPr lang="en-GB" sz="2400" b="1" u="sng" dirty="0" smtClean="0">
                          <a:latin typeface="Comic Sans MS"/>
                          <a:ea typeface="Calibri"/>
                          <a:cs typeface="Times New Roman"/>
                        </a:rPr>
                        <a:t>Y6 (‘Mean’)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>
                          <a:latin typeface="Comic Sans MS"/>
                          <a:ea typeface="Calibri"/>
                          <a:cs typeface="Times New Roman"/>
                        </a:rPr>
                        <a:t>Date</a:t>
                      </a:r>
                      <a:r>
                        <a:rPr lang="en-GB" sz="2400" dirty="0">
                          <a:latin typeface="Comic Sans MS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GB" sz="2400" dirty="0" smtClean="0">
                          <a:latin typeface="Comic Sans MS"/>
                          <a:ea typeface="Calibri"/>
                          <a:cs typeface="Times New Roman"/>
                        </a:rPr>
                        <a:t>28.4.20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1" u="sng" dirty="0">
                          <a:latin typeface="Comic Sans MS"/>
                          <a:ea typeface="Calibri"/>
                          <a:cs typeface="Times New Roman"/>
                        </a:rPr>
                        <a:t>Teacher assessment</a:t>
                      </a:r>
                      <a:endParaRPr lang="en-GB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463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L.Obj</a:t>
                      </a:r>
                      <a:endParaRPr lang="en-GB" sz="2400" b="1" u="sng" dirty="0" smtClean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*I understand</a:t>
                      </a:r>
                      <a:r>
                        <a:rPr lang="en-GB" sz="2400" b="1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that the mathematical word ‘mean’ is a synonym for ‘average’</a:t>
                      </a:r>
                      <a:endParaRPr lang="en-GB" sz="2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*I can solve problems by calculating the ‘mean’ (average) of a set of data.</a:t>
                      </a:r>
                      <a:endParaRPr lang="en-GB" sz="2400" b="1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5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Comic Sans MS"/>
                          <a:ea typeface="Calibri"/>
                          <a:cs typeface="Times New Roman"/>
                        </a:rPr>
                        <a:t>I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omic Sans MS"/>
                          <a:ea typeface="Calibri"/>
                          <a:cs typeface="Times New Roman"/>
                        </a:rPr>
                        <a:t>CT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omic Sans MS"/>
                          <a:ea typeface="Calibri"/>
                          <a:cs typeface="Times New Roman"/>
                        </a:rPr>
                        <a:t>Group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omic Sans MS"/>
                          <a:ea typeface="Calibri"/>
                          <a:cs typeface="Times New Roman"/>
                        </a:rPr>
                        <a:t>TA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Comic Sans MS"/>
                          <a:ea typeface="Calibri"/>
                          <a:cs typeface="Times New Roman"/>
                        </a:rPr>
                        <a:t>Pair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highlight>
                          <a:srgbClr val="000000"/>
                        </a:highlight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 descr="Image result for mean aver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49071" y="4455837"/>
            <a:ext cx="3041832" cy="2402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2142309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‘Easy </a:t>
            </a:r>
            <a:r>
              <a:rPr lang="en-GB" b="1" u="sng" dirty="0" err="1" smtClean="0"/>
              <a:t>peasy</a:t>
            </a:r>
            <a:r>
              <a:rPr lang="en-GB" b="1" u="sng" dirty="0" smtClean="0"/>
              <a:t>’ percentages</a:t>
            </a:r>
            <a:endParaRPr lang="en-GB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2294708" y="0"/>
            <a:ext cx="2142309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‘Piece of cake’ fractions</a:t>
            </a:r>
            <a:endParaRPr lang="en-GB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4567646" y="0"/>
            <a:ext cx="4576354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‘This isn’t a challenge’ sequences</a:t>
            </a:r>
            <a:endParaRPr lang="en-GB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0" y="731520"/>
            <a:ext cx="2116183" cy="618630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10% of 27 = ____</a:t>
            </a:r>
          </a:p>
          <a:p>
            <a:endParaRPr lang="en-GB" dirty="0" smtClean="0">
              <a:latin typeface="Comic Sans MS" pitchFamily="66" charset="0"/>
            </a:endParaRPr>
          </a:p>
          <a:p>
            <a:endParaRPr lang="en-GB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25% of 32 = ___</a:t>
            </a:r>
          </a:p>
          <a:p>
            <a:endParaRPr lang="en-GB" dirty="0" smtClean="0">
              <a:latin typeface="Comic Sans MS" pitchFamily="66" charset="0"/>
            </a:endParaRPr>
          </a:p>
          <a:p>
            <a:endParaRPr lang="en-GB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50% of 15 = ____</a:t>
            </a:r>
          </a:p>
          <a:p>
            <a:endParaRPr lang="en-GB" dirty="0" smtClean="0">
              <a:latin typeface="Comic Sans MS" pitchFamily="66" charset="0"/>
            </a:endParaRPr>
          </a:p>
          <a:p>
            <a:endParaRPr lang="en-GB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75% of 40 = __</a:t>
            </a:r>
          </a:p>
          <a:p>
            <a:endParaRPr lang="en-GB" dirty="0" smtClean="0">
              <a:latin typeface="Comic Sans MS" pitchFamily="66" charset="0"/>
            </a:endParaRPr>
          </a:p>
          <a:p>
            <a:endParaRPr lang="en-GB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5% of 130 = ___</a:t>
            </a:r>
          </a:p>
          <a:p>
            <a:endParaRPr lang="en-GB" dirty="0" smtClean="0">
              <a:latin typeface="Comic Sans MS" pitchFamily="66" charset="0"/>
            </a:endParaRPr>
          </a:p>
          <a:p>
            <a:endParaRPr lang="en-GB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31% of 40 = ___</a:t>
            </a:r>
          </a:p>
          <a:p>
            <a:endParaRPr lang="en-GB" dirty="0" smtClean="0">
              <a:latin typeface="Comic Sans MS" pitchFamily="66" charset="0"/>
            </a:endParaRPr>
          </a:p>
          <a:p>
            <a:endParaRPr lang="en-GB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95% of 300 = __</a:t>
            </a:r>
          </a:p>
          <a:p>
            <a:endParaRPr lang="en-GB" dirty="0" smtClean="0">
              <a:latin typeface="Comic Sans MS" pitchFamily="66" charset="0"/>
            </a:endParaRPr>
          </a:p>
          <a:p>
            <a:endParaRPr lang="en-GB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3% of 20 = ____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07772" y="671691"/>
            <a:ext cx="2116183" cy="618630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2/3 + 7/9 = ___ </a:t>
            </a:r>
          </a:p>
          <a:p>
            <a:endParaRPr lang="en-GB" dirty="0" smtClean="0">
              <a:latin typeface="Comic Sans MS" pitchFamily="66" charset="0"/>
            </a:endParaRPr>
          </a:p>
          <a:p>
            <a:endParaRPr lang="en-GB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2/7 – 1/14 = ___</a:t>
            </a:r>
          </a:p>
          <a:p>
            <a:endParaRPr lang="en-GB" dirty="0" smtClean="0">
              <a:latin typeface="Comic Sans MS" pitchFamily="66" charset="0"/>
            </a:endParaRPr>
          </a:p>
          <a:p>
            <a:endParaRPr lang="en-GB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5/8 x 4/5  = ___</a:t>
            </a:r>
          </a:p>
          <a:p>
            <a:endParaRPr lang="en-GB" dirty="0" smtClean="0">
              <a:latin typeface="Comic Sans MS" pitchFamily="66" charset="0"/>
            </a:endParaRPr>
          </a:p>
          <a:p>
            <a:endParaRPr lang="en-GB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3/5 </a:t>
            </a:r>
            <a:r>
              <a:rPr lang="en-GB" dirty="0" smtClean="0">
                <a:latin typeface="Comic Sans MS"/>
              </a:rPr>
              <a:t>÷ </a:t>
            </a:r>
            <a:r>
              <a:rPr lang="en-GB" sz="3600" dirty="0" smtClean="0">
                <a:latin typeface="Comic Sans MS"/>
              </a:rPr>
              <a:t>3</a:t>
            </a:r>
            <a:r>
              <a:rPr lang="en-GB" dirty="0" smtClean="0">
                <a:latin typeface="Comic Sans MS" pitchFamily="66" charset="0"/>
              </a:rPr>
              <a:t> = __</a:t>
            </a:r>
          </a:p>
          <a:p>
            <a:endParaRPr lang="en-GB" dirty="0" smtClean="0">
              <a:latin typeface="Comic Sans MS" pitchFamily="66" charset="0"/>
            </a:endParaRPr>
          </a:p>
          <a:p>
            <a:endParaRPr lang="en-GB" dirty="0" smtClean="0">
              <a:latin typeface="Comic Sans MS" pitchFamily="66" charset="0"/>
            </a:endParaRPr>
          </a:p>
          <a:p>
            <a:r>
              <a:rPr lang="en-GB" sz="3000" dirty="0" smtClean="0">
                <a:latin typeface="Comic Sans MS" pitchFamily="66" charset="0"/>
              </a:rPr>
              <a:t>2 </a:t>
            </a:r>
            <a:r>
              <a:rPr lang="en-GB" dirty="0" smtClean="0">
                <a:latin typeface="Comic Sans MS" pitchFamily="66" charset="0"/>
              </a:rPr>
              <a:t>1/3 + </a:t>
            </a:r>
            <a:r>
              <a:rPr lang="en-GB" sz="3000" dirty="0" smtClean="0">
                <a:latin typeface="Comic Sans MS" pitchFamily="66" charset="0"/>
              </a:rPr>
              <a:t>1 </a:t>
            </a:r>
            <a:r>
              <a:rPr lang="en-GB" dirty="0" smtClean="0">
                <a:latin typeface="Comic Sans MS" pitchFamily="66" charset="0"/>
              </a:rPr>
              <a:t>1/6 = _____</a:t>
            </a:r>
            <a:endParaRPr lang="en-GB" sz="3000" dirty="0" smtClean="0">
              <a:latin typeface="Comic Sans MS" pitchFamily="66" charset="0"/>
            </a:endParaRPr>
          </a:p>
          <a:p>
            <a:endParaRPr lang="en-GB" dirty="0" smtClean="0">
              <a:latin typeface="Comic Sans MS" pitchFamily="66" charset="0"/>
            </a:endParaRPr>
          </a:p>
          <a:p>
            <a:endParaRPr lang="en-GB" dirty="0" smtClean="0">
              <a:latin typeface="Comic Sans MS" pitchFamily="66" charset="0"/>
            </a:endParaRPr>
          </a:p>
          <a:p>
            <a:r>
              <a:rPr lang="en-GB" sz="3000" dirty="0" smtClean="0">
                <a:latin typeface="Comic Sans MS" pitchFamily="66" charset="0"/>
              </a:rPr>
              <a:t>2 </a:t>
            </a:r>
            <a:r>
              <a:rPr lang="en-GB" dirty="0" smtClean="0">
                <a:latin typeface="Comic Sans MS" pitchFamily="66" charset="0"/>
              </a:rPr>
              <a:t>½ x 24 = ____</a:t>
            </a:r>
            <a:endParaRPr lang="en-GB" sz="3000" dirty="0" smtClean="0">
              <a:latin typeface="Comic Sans MS" pitchFamily="66" charset="0"/>
            </a:endParaRPr>
          </a:p>
          <a:p>
            <a:endParaRPr lang="en-GB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12 x </a:t>
            </a:r>
            <a:r>
              <a:rPr lang="en-GB" sz="3000" dirty="0" smtClean="0">
                <a:latin typeface="Comic Sans MS" pitchFamily="66" charset="0"/>
              </a:rPr>
              <a:t>3 </a:t>
            </a:r>
            <a:r>
              <a:rPr lang="en-GB" dirty="0" smtClean="0">
                <a:latin typeface="Comic Sans MS" pitchFamily="66" charset="0"/>
              </a:rPr>
              <a:t>¼ = ____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02480" y="406080"/>
            <a:ext cx="4541520" cy="258532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Continue these sequences:</a:t>
            </a:r>
          </a:p>
          <a:p>
            <a:endParaRPr lang="en-GB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101		98         95     ___       ___</a:t>
            </a:r>
          </a:p>
          <a:p>
            <a:pPr marL="342900" indent="-342900">
              <a:buAutoNum type="arabicPlain" startAt="42"/>
            </a:pPr>
            <a:endParaRPr lang="en-GB" dirty="0" smtClean="0">
              <a:latin typeface="Comic Sans MS" pitchFamily="66" charset="0"/>
            </a:endParaRPr>
          </a:p>
          <a:p>
            <a:pPr marL="342900" indent="-342900"/>
            <a:r>
              <a:rPr lang="en-GB" dirty="0" smtClean="0">
                <a:latin typeface="Comic Sans MS" pitchFamily="66" charset="0"/>
              </a:rPr>
              <a:t>1.5         3.5       5.5       ___       ___</a:t>
            </a:r>
          </a:p>
          <a:p>
            <a:pPr marL="342900" indent="-342900"/>
            <a:endParaRPr lang="en-GB" dirty="0" smtClean="0">
              <a:latin typeface="Comic Sans MS" pitchFamily="66" charset="0"/>
            </a:endParaRPr>
          </a:p>
          <a:p>
            <a:pPr marL="342900" indent="-342900"/>
            <a:r>
              <a:rPr lang="en-GB" dirty="0" smtClean="0">
                <a:latin typeface="Comic Sans MS" pitchFamily="66" charset="0"/>
              </a:rPr>
              <a:t>550        500      450       ___      ___</a:t>
            </a:r>
          </a:p>
          <a:p>
            <a:pPr marL="342900" indent="-342900">
              <a:buAutoNum type="arabicPlain" startAt="175"/>
            </a:pPr>
            <a:endParaRPr lang="en-GB" dirty="0" smtClean="0">
              <a:latin typeface="Comic Sans MS" pitchFamily="66" charset="0"/>
            </a:endParaRPr>
          </a:p>
          <a:p>
            <a:pPr marL="342900" indent="-342900"/>
            <a:r>
              <a:rPr lang="en-GB" dirty="0" smtClean="0">
                <a:latin typeface="Comic Sans MS" pitchFamily="66" charset="0"/>
              </a:rPr>
              <a:t>1,005    1,003      1,001     ____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67646" y="3106273"/>
            <a:ext cx="4576354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Mind bogglingly easy ‘missing numbers’</a:t>
            </a:r>
            <a:endParaRPr lang="en-GB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4602480" y="3577667"/>
            <a:ext cx="4541520" cy="92333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/>
            <a:r>
              <a:rPr lang="en-GB" dirty="0" smtClean="0">
                <a:latin typeface="Comic Sans MS" pitchFamily="66" charset="0"/>
              </a:rPr>
              <a:t>I’m thinking of a number. I multiply it by </a:t>
            </a:r>
          </a:p>
          <a:p>
            <a:pPr marL="342900" indent="-342900"/>
            <a:r>
              <a:rPr lang="en-GB" dirty="0" smtClean="0">
                <a:latin typeface="Comic Sans MS" pitchFamily="66" charset="0"/>
              </a:rPr>
              <a:t>4, then subtract 7. My answer is 13. </a:t>
            </a:r>
          </a:p>
          <a:p>
            <a:pPr marL="342900" indent="-342900"/>
            <a:r>
              <a:rPr lang="en-GB" dirty="0" smtClean="0">
                <a:latin typeface="Comic Sans MS" pitchFamily="66" charset="0"/>
              </a:rPr>
              <a:t>What was my number?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02480" y="4605278"/>
            <a:ext cx="4541520" cy="92333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/>
            <a:r>
              <a:rPr lang="en-GB" dirty="0" smtClean="0">
                <a:latin typeface="Comic Sans MS" pitchFamily="66" charset="0"/>
              </a:rPr>
              <a:t>I’m thinking of a number. I divide it by 5 </a:t>
            </a:r>
          </a:p>
          <a:p>
            <a:pPr marL="342900" indent="-342900"/>
            <a:r>
              <a:rPr lang="en-GB" dirty="0" smtClean="0">
                <a:latin typeface="Comic Sans MS" pitchFamily="66" charset="0"/>
              </a:rPr>
              <a:t>then add 1.5. My answer is 9.5. What </a:t>
            </a:r>
          </a:p>
          <a:p>
            <a:pPr marL="342900" indent="-342900"/>
            <a:r>
              <a:rPr lang="en-GB" dirty="0" smtClean="0">
                <a:latin typeface="Comic Sans MS" pitchFamily="66" charset="0"/>
              </a:rPr>
              <a:t>was my number?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02480" y="5657671"/>
            <a:ext cx="4541520" cy="120032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/>
            <a:r>
              <a:rPr lang="en-GB" dirty="0" smtClean="0">
                <a:latin typeface="Comic Sans MS" pitchFamily="66" charset="0"/>
              </a:rPr>
              <a:t>I’m thinking of a number. I square it, </a:t>
            </a:r>
          </a:p>
          <a:p>
            <a:pPr marL="342900" indent="-342900"/>
            <a:r>
              <a:rPr lang="en-GB" dirty="0" smtClean="0">
                <a:latin typeface="Comic Sans MS" pitchFamily="66" charset="0"/>
              </a:rPr>
              <a:t>then subtract three, before dividing it </a:t>
            </a:r>
          </a:p>
          <a:p>
            <a:pPr marL="342900" indent="-342900"/>
            <a:r>
              <a:rPr lang="en-GB" dirty="0" smtClean="0">
                <a:latin typeface="Comic Sans MS" pitchFamily="66" charset="0"/>
              </a:rPr>
              <a:t>by 10. My answer is 7.8. What was my </a:t>
            </a:r>
          </a:p>
          <a:p>
            <a:pPr marL="342900" indent="-342900"/>
            <a:r>
              <a:rPr lang="en-GB" dirty="0" smtClean="0">
                <a:latin typeface="Comic Sans MS" pitchFamily="66" charset="0"/>
              </a:rPr>
              <a:t>number?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2142309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‘Easy </a:t>
            </a:r>
            <a:r>
              <a:rPr lang="en-GB" b="1" u="sng" dirty="0" err="1" smtClean="0"/>
              <a:t>peasy</a:t>
            </a:r>
            <a:r>
              <a:rPr lang="en-GB" b="1" u="sng" dirty="0" smtClean="0"/>
              <a:t>’ percentages</a:t>
            </a:r>
            <a:endParaRPr lang="en-GB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2294708" y="0"/>
            <a:ext cx="2142309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‘Piece of cake’ fractions</a:t>
            </a:r>
            <a:endParaRPr lang="en-GB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4567646" y="0"/>
            <a:ext cx="4576354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‘This isn’t a challenge’ sequences</a:t>
            </a:r>
            <a:endParaRPr lang="en-GB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0" y="731520"/>
            <a:ext cx="2116183" cy="618630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10% of 27 = 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2.7</a:t>
            </a:r>
          </a:p>
          <a:p>
            <a:endParaRPr lang="en-GB" dirty="0" smtClean="0">
              <a:latin typeface="Comic Sans MS" pitchFamily="66" charset="0"/>
            </a:endParaRPr>
          </a:p>
          <a:p>
            <a:endParaRPr lang="en-GB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25% of 32 = 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8</a:t>
            </a:r>
          </a:p>
          <a:p>
            <a:endParaRPr lang="en-GB" dirty="0" smtClean="0">
              <a:latin typeface="Comic Sans MS" pitchFamily="66" charset="0"/>
            </a:endParaRPr>
          </a:p>
          <a:p>
            <a:endParaRPr lang="en-GB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50% of 15 = 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7.5</a:t>
            </a:r>
          </a:p>
          <a:p>
            <a:endParaRPr lang="en-GB" dirty="0" smtClean="0">
              <a:latin typeface="Comic Sans MS" pitchFamily="66" charset="0"/>
            </a:endParaRPr>
          </a:p>
          <a:p>
            <a:endParaRPr lang="en-GB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75% of 40 = 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30</a:t>
            </a:r>
          </a:p>
          <a:p>
            <a:endParaRPr lang="en-GB" dirty="0" smtClean="0">
              <a:latin typeface="Comic Sans MS" pitchFamily="66" charset="0"/>
            </a:endParaRPr>
          </a:p>
          <a:p>
            <a:endParaRPr lang="en-GB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5% of 130 = 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6.5</a:t>
            </a:r>
          </a:p>
          <a:p>
            <a:endParaRPr lang="en-GB" dirty="0" smtClean="0">
              <a:latin typeface="Comic Sans MS" pitchFamily="66" charset="0"/>
            </a:endParaRPr>
          </a:p>
          <a:p>
            <a:endParaRPr lang="en-GB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31% of 40 = 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12.4</a:t>
            </a:r>
          </a:p>
          <a:p>
            <a:endParaRPr lang="en-GB" dirty="0" smtClean="0">
              <a:latin typeface="Comic Sans MS" pitchFamily="66" charset="0"/>
            </a:endParaRPr>
          </a:p>
          <a:p>
            <a:endParaRPr lang="en-GB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95% of 300 =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 285</a:t>
            </a:r>
          </a:p>
          <a:p>
            <a:endParaRPr lang="en-GB" dirty="0" smtClean="0">
              <a:latin typeface="Comic Sans MS" pitchFamily="66" charset="0"/>
            </a:endParaRPr>
          </a:p>
          <a:p>
            <a:endParaRPr lang="en-GB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3% of 20 = 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0.6</a:t>
            </a:r>
            <a:endParaRPr lang="en-GB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94560" y="671691"/>
            <a:ext cx="2325189" cy="627864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2/3+7/9=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13/9</a:t>
            </a:r>
            <a:r>
              <a:rPr lang="en-GB" dirty="0" smtClean="0">
                <a:latin typeface="Comic Sans MS" pitchFamily="66" charset="0"/>
              </a:rPr>
              <a:t>or</a:t>
            </a:r>
            <a:r>
              <a:rPr lang="en-GB" sz="3000" dirty="0" smtClean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 4/9 </a:t>
            </a:r>
          </a:p>
          <a:p>
            <a:endParaRPr lang="en-GB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2/7–1/14= 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3/14</a:t>
            </a:r>
          </a:p>
          <a:p>
            <a:endParaRPr lang="en-GB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5/8x4/5=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20/40</a:t>
            </a:r>
            <a:r>
              <a:rPr lang="en-GB" dirty="0" smtClean="0">
                <a:latin typeface="Comic Sans MS" pitchFamily="66" charset="0"/>
              </a:rPr>
              <a:t>or 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1/2</a:t>
            </a:r>
          </a:p>
          <a:p>
            <a:endParaRPr lang="en-GB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3/5</a:t>
            </a:r>
            <a:r>
              <a:rPr lang="en-GB" dirty="0" smtClean="0">
                <a:latin typeface="Comic Sans MS"/>
              </a:rPr>
              <a:t>÷</a:t>
            </a:r>
            <a:r>
              <a:rPr lang="en-GB" sz="3600" dirty="0" smtClean="0">
                <a:latin typeface="Comic Sans MS"/>
              </a:rPr>
              <a:t>3</a:t>
            </a:r>
            <a:r>
              <a:rPr lang="en-GB" dirty="0" smtClean="0">
                <a:latin typeface="Comic Sans MS" pitchFamily="66" charset="0"/>
              </a:rPr>
              <a:t>=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3/15 </a:t>
            </a:r>
            <a:r>
              <a:rPr lang="en-GB" dirty="0" smtClean="0">
                <a:latin typeface="Comic Sans MS" pitchFamily="66" charset="0"/>
              </a:rPr>
              <a:t>or 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1/5</a:t>
            </a:r>
          </a:p>
          <a:p>
            <a:endParaRPr lang="en-GB" dirty="0" smtClean="0">
              <a:latin typeface="Comic Sans MS" pitchFamily="66" charset="0"/>
            </a:endParaRPr>
          </a:p>
          <a:p>
            <a:r>
              <a:rPr lang="en-GB" sz="3000" dirty="0" smtClean="0">
                <a:latin typeface="Comic Sans MS" pitchFamily="66" charset="0"/>
              </a:rPr>
              <a:t>2 </a:t>
            </a:r>
            <a:r>
              <a:rPr lang="en-GB" dirty="0" smtClean="0">
                <a:latin typeface="Comic Sans MS" pitchFamily="66" charset="0"/>
              </a:rPr>
              <a:t>1/3 + </a:t>
            </a:r>
            <a:r>
              <a:rPr lang="en-GB" sz="3000" dirty="0" smtClean="0">
                <a:latin typeface="Comic Sans MS" pitchFamily="66" charset="0"/>
              </a:rPr>
              <a:t>1 </a:t>
            </a:r>
            <a:r>
              <a:rPr lang="en-GB" dirty="0" smtClean="0">
                <a:latin typeface="Comic Sans MS" pitchFamily="66" charset="0"/>
              </a:rPr>
              <a:t>1/6 = </a:t>
            </a:r>
            <a:r>
              <a:rPr lang="en-GB" sz="3000" dirty="0" smtClean="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 3/6 </a:t>
            </a:r>
            <a:r>
              <a:rPr lang="en-GB" dirty="0" smtClean="0">
                <a:latin typeface="Comic Sans MS" pitchFamily="66" charset="0"/>
              </a:rPr>
              <a:t>or </a:t>
            </a:r>
            <a:r>
              <a:rPr lang="en-GB" sz="3000" dirty="0" smtClean="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 1/2</a:t>
            </a:r>
            <a:endParaRPr lang="en-GB" sz="30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GB" dirty="0" smtClean="0">
              <a:latin typeface="Comic Sans MS" pitchFamily="66" charset="0"/>
            </a:endParaRPr>
          </a:p>
          <a:p>
            <a:r>
              <a:rPr lang="en-GB" sz="3000" dirty="0" smtClean="0">
                <a:latin typeface="Comic Sans MS" pitchFamily="66" charset="0"/>
              </a:rPr>
              <a:t>2 </a:t>
            </a:r>
            <a:r>
              <a:rPr lang="en-GB" dirty="0" smtClean="0">
                <a:latin typeface="Comic Sans MS" pitchFamily="66" charset="0"/>
              </a:rPr>
              <a:t>½ x 24 = </a:t>
            </a:r>
            <a:r>
              <a:rPr lang="en-GB" sz="3000" dirty="0" smtClean="0">
                <a:latin typeface="Comic Sans MS" pitchFamily="66" charset="0"/>
              </a:rPr>
              <a:t>60</a:t>
            </a:r>
            <a:r>
              <a:rPr lang="en-GB" dirty="0" smtClean="0">
                <a:latin typeface="Comic Sans MS" pitchFamily="66" charset="0"/>
              </a:rPr>
              <a:t> or 1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20/2</a:t>
            </a:r>
            <a:endParaRPr lang="en-GB" sz="30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GB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12 x </a:t>
            </a:r>
            <a:r>
              <a:rPr lang="en-GB" sz="3000" dirty="0" smtClean="0">
                <a:latin typeface="Comic Sans MS" pitchFamily="66" charset="0"/>
              </a:rPr>
              <a:t>3 </a:t>
            </a:r>
            <a:r>
              <a:rPr lang="en-GB" dirty="0" smtClean="0">
                <a:latin typeface="Comic Sans MS" pitchFamily="66" charset="0"/>
              </a:rPr>
              <a:t>¼ = </a:t>
            </a:r>
            <a:r>
              <a:rPr lang="en-GB" sz="3000" dirty="0" smtClean="0">
                <a:latin typeface="Comic Sans MS" pitchFamily="66" charset="0"/>
              </a:rPr>
              <a:t>39</a:t>
            </a:r>
            <a:r>
              <a:rPr lang="en-GB" dirty="0" smtClean="0">
                <a:latin typeface="Comic Sans MS" pitchFamily="66" charset="0"/>
              </a:rPr>
              <a:t> or 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156/4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02480" y="406080"/>
            <a:ext cx="4541520" cy="258532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Continue these sequences:</a:t>
            </a:r>
          </a:p>
          <a:p>
            <a:endParaRPr lang="en-GB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101		98         95      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 92       89</a:t>
            </a:r>
          </a:p>
          <a:p>
            <a:pPr marL="342900" indent="-342900">
              <a:buAutoNum type="arabicPlain" startAt="42"/>
            </a:pPr>
            <a:endParaRPr lang="en-GB" dirty="0" smtClean="0">
              <a:latin typeface="Comic Sans MS" pitchFamily="66" charset="0"/>
            </a:endParaRPr>
          </a:p>
          <a:p>
            <a:pPr marL="342900" indent="-342900"/>
            <a:r>
              <a:rPr lang="en-GB" dirty="0" smtClean="0">
                <a:latin typeface="Comic Sans MS" pitchFamily="66" charset="0"/>
              </a:rPr>
              <a:t>1.5         3.5       5.5       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7.5      9.5</a:t>
            </a:r>
          </a:p>
          <a:p>
            <a:pPr marL="342900" indent="-342900"/>
            <a:endParaRPr lang="en-GB" dirty="0" smtClean="0">
              <a:latin typeface="Comic Sans MS" pitchFamily="66" charset="0"/>
            </a:endParaRPr>
          </a:p>
          <a:p>
            <a:pPr marL="342900" indent="-342900"/>
            <a:r>
              <a:rPr lang="en-GB" dirty="0" smtClean="0">
                <a:latin typeface="Comic Sans MS" pitchFamily="66" charset="0"/>
              </a:rPr>
              <a:t>550        500      450     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 400    350</a:t>
            </a:r>
          </a:p>
          <a:p>
            <a:pPr marL="342900" indent="-342900">
              <a:buAutoNum type="arabicPlain" startAt="175"/>
            </a:pPr>
            <a:endParaRPr lang="en-GB" dirty="0" smtClean="0">
              <a:latin typeface="Comic Sans MS" pitchFamily="66" charset="0"/>
            </a:endParaRPr>
          </a:p>
          <a:p>
            <a:pPr marL="342900" indent="-342900"/>
            <a:r>
              <a:rPr lang="en-GB" dirty="0" smtClean="0">
                <a:latin typeface="Comic Sans MS" pitchFamily="66" charset="0"/>
              </a:rPr>
              <a:t>1,005    1,003      1,001     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999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67646" y="3106273"/>
            <a:ext cx="4576354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Mind bogglingly easy ‘missing numbers’</a:t>
            </a:r>
            <a:endParaRPr lang="en-GB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4602480" y="3577667"/>
            <a:ext cx="4541520" cy="92333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/>
            <a:r>
              <a:rPr lang="en-GB" dirty="0" smtClean="0">
                <a:latin typeface="Comic Sans MS" pitchFamily="66" charset="0"/>
              </a:rPr>
              <a:t>I’m thinking of a number. I multiply it by </a:t>
            </a:r>
          </a:p>
          <a:p>
            <a:pPr marL="342900" indent="-342900"/>
            <a:r>
              <a:rPr lang="en-GB" dirty="0" smtClean="0">
                <a:latin typeface="Comic Sans MS" pitchFamily="66" charset="0"/>
              </a:rPr>
              <a:t>4, then subtract 7. My answer is 13. </a:t>
            </a:r>
          </a:p>
          <a:p>
            <a:pPr marL="342900" indent="-342900"/>
            <a:r>
              <a:rPr lang="en-GB" dirty="0" smtClean="0">
                <a:latin typeface="Comic Sans MS" pitchFamily="66" charset="0"/>
              </a:rPr>
              <a:t>What was my number? 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02480" y="4605278"/>
            <a:ext cx="4541520" cy="92333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/>
            <a:r>
              <a:rPr lang="en-GB" dirty="0" smtClean="0">
                <a:latin typeface="Comic Sans MS" pitchFamily="66" charset="0"/>
              </a:rPr>
              <a:t>I’m thinking of a number. I divide it by 5 </a:t>
            </a:r>
          </a:p>
          <a:p>
            <a:pPr marL="342900" indent="-342900"/>
            <a:r>
              <a:rPr lang="en-GB" dirty="0" smtClean="0">
                <a:latin typeface="Comic Sans MS" pitchFamily="66" charset="0"/>
              </a:rPr>
              <a:t>then add 1.5. My answer is 9.5. What </a:t>
            </a:r>
          </a:p>
          <a:p>
            <a:pPr marL="342900" indent="-342900"/>
            <a:r>
              <a:rPr lang="en-GB" dirty="0" smtClean="0">
                <a:latin typeface="Comic Sans MS" pitchFamily="66" charset="0"/>
              </a:rPr>
              <a:t>was my number? 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40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02480" y="5657671"/>
            <a:ext cx="4541520" cy="120032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/>
            <a:r>
              <a:rPr lang="en-GB" dirty="0" smtClean="0">
                <a:latin typeface="Comic Sans MS" pitchFamily="66" charset="0"/>
              </a:rPr>
              <a:t>I’m thinking of a number. I square it, </a:t>
            </a:r>
          </a:p>
          <a:p>
            <a:pPr marL="342900" indent="-342900"/>
            <a:r>
              <a:rPr lang="en-GB" dirty="0" smtClean="0">
                <a:latin typeface="Comic Sans MS" pitchFamily="66" charset="0"/>
              </a:rPr>
              <a:t>then subtract three, before dividing it </a:t>
            </a:r>
          </a:p>
          <a:p>
            <a:pPr marL="342900" indent="-342900"/>
            <a:r>
              <a:rPr lang="en-GB" dirty="0" smtClean="0">
                <a:latin typeface="Comic Sans MS" pitchFamily="66" charset="0"/>
              </a:rPr>
              <a:t>by 10. My answer is 7.8. What was my </a:t>
            </a:r>
          </a:p>
          <a:p>
            <a:pPr marL="342900" indent="-342900"/>
            <a:r>
              <a:rPr lang="en-GB" dirty="0" smtClean="0">
                <a:latin typeface="Comic Sans MS" pitchFamily="66" charset="0"/>
              </a:rPr>
              <a:t>number? 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mean aver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2818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3" name="Group 15">
            <a:extLst>
              <a:ext uri="{FF2B5EF4-FFF2-40B4-BE49-F238E27FC236}">
                <a16:creationId xmlns=""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=""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=""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5400" u="sng" dirty="0" smtClean="0">
                <a:solidFill>
                  <a:schemeClr val="bg2">
                    <a:lumMod val="50000"/>
                  </a:schemeClr>
                </a:solidFill>
                <a:latin typeface="SassoonCRInfantMedium" panose="02000603020000020003" pitchFamily="2" charset="0"/>
              </a:rPr>
              <a:t>The mean of this set of data is 6.</a:t>
            </a:r>
          </a:p>
          <a:p>
            <a:pPr algn="ctr"/>
            <a:r>
              <a:rPr lang="en-GB" sz="5400" u="sng" dirty="0" smtClean="0">
                <a:solidFill>
                  <a:schemeClr val="bg2">
                    <a:lumMod val="50000"/>
                  </a:schemeClr>
                </a:solidFill>
                <a:latin typeface="SassoonCRInfantMedium" panose="02000603020000020003" pitchFamily="2" charset="0"/>
              </a:rPr>
              <a:t>What is the missing number?</a:t>
            </a:r>
            <a:endParaRPr lang="en-GB" sz="5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36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AF16B921-2F6D-4C14-80EC-9649FD89B4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89793610"/>
              </p:ext>
            </p:extLst>
          </p:nvPr>
        </p:nvGraphicFramePr>
        <p:xfrm>
          <a:off x="733981" y="2079104"/>
          <a:ext cx="7508684" cy="30545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7171">
                  <a:extLst>
                    <a:ext uri="{9D8B030D-6E8A-4147-A177-3AD203B41FA5}">
                      <a16:colId xmlns="" xmlns:a16="http://schemas.microsoft.com/office/drawing/2014/main" val="4220823271"/>
                    </a:ext>
                  </a:extLst>
                </a:gridCol>
                <a:gridCol w="1877171">
                  <a:extLst>
                    <a:ext uri="{9D8B030D-6E8A-4147-A177-3AD203B41FA5}">
                      <a16:colId xmlns="" xmlns:a16="http://schemas.microsoft.com/office/drawing/2014/main" val="746701174"/>
                    </a:ext>
                  </a:extLst>
                </a:gridCol>
                <a:gridCol w="1877171">
                  <a:extLst>
                    <a:ext uri="{9D8B030D-6E8A-4147-A177-3AD203B41FA5}">
                      <a16:colId xmlns="" xmlns:a16="http://schemas.microsoft.com/office/drawing/2014/main" val="1504001612"/>
                    </a:ext>
                  </a:extLst>
                </a:gridCol>
                <a:gridCol w="1877171">
                  <a:extLst>
                    <a:ext uri="{9D8B030D-6E8A-4147-A177-3AD203B41FA5}">
                      <a16:colId xmlns="" xmlns:a16="http://schemas.microsoft.com/office/drawing/2014/main" val="2534932715"/>
                    </a:ext>
                  </a:extLst>
                </a:gridCol>
              </a:tblGrid>
              <a:tr h="152729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SassoonCRInfantMedium" panose="02000603020000020003" pitchFamily="2" charset="0"/>
                        </a:rPr>
                        <a:t>9</a:t>
                      </a:r>
                      <a:endParaRPr lang="en-US" sz="2400" dirty="0">
                        <a:solidFill>
                          <a:schemeClr val="bg2">
                            <a:lumMod val="25000"/>
                          </a:schemeClr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SassoonCRInfantMedium" panose="02000603020000020003" pitchFamily="2" charset="0"/>
                        </a:rPr>
                        <a:t>3</a:t>
                      </a:r>
                      <a:endParaRPr lang="en-US" sz="2400" dirty="0">
                        <a:solidFill>
                          <a:schemeClr val="bg2">
                            <a:lumMod val="25000"/>
                          </a:schemeClr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SassoonCRInfantMedium" panose="02000603020000020003" pitchFamily="2" charset="0"/>
                        </a:rPr>
                        <a:t>7</a:t>
                      </a:r>
                      <a:endParaRPr lang="en-US" sz="2400" dirty="0">
                        <a:solidFill>
                          <a:schemeClr val="bg2">
                            <a:lumMod val="25000"/>
                          </a:schemeClr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SassoonCRInfantMedium" panose="02000603020000020003" pitchFamily="2" charset="0"/>
                        </a:rPr>
                        <a:t>9</a:t>
                      </a:r>
                      <a:endParaRPr lang="en-US" sz="2400" dirty="0">
                        <a:solidFill>
                          <a:schemeClr val="bg2">
                            <a:lumMod val="25000"/>
                          </a:schemeClr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81804454"/>
                  </a:ext>
                </a:extLst>
              </a:tr>
              <a:tr h="152729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SassoonCRInfantMedium" panose="02000603020000020003" pitchFamily="2" charset="0"/>
                        </a:rPr>
                        <a:t>5</a:t>
                      </a:r>
                      <a:endParaRPr lang="en-US" sz="2400" dirty="0">
                        <a:solidFill>
                          <a:schemeClr val="bg2">
                            <a:lumMod val="25000"/>
                          </a:schemeClr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SassoonCRInfantMedium" panose="02000603020000020003" pitchFamily="2" charset="0"/>
                        </a:rPr>
                        <a:t>4</a:t>
                      </a:r>
                      <a:endParaRPr lang="en-US" sz="2400" dirty="0">
                        <a:solidFill>
                          <a:schemeClr val="bg2">
                            <a:lumMod val="25000"/>
                          </a:schemeClr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2">
                            <a:lumMod val="25000"/>
                          </a:schemeClr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SassoonCRInfantMedium" panose="02000603020000020003" pitchFamily="2" charset="0"/>
                        </a:rPr>
                        <a:t>8</a:t>
                      </a:r>
                      <a:endParaRPr lang="en-US" sz="2400" dirty="0">
                        <a:solidFill>
                          <a:schemeClr val="bg2">
                            <a:lumMod val="25000"/>
                          </a:schemeClr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040772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6684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3" name="Group 15">
            <a:extLst>
              <a:ext uri="{FF2B5EF4-FFF2-40B4-BE49-F238E27FC236}">
                <a16:creationId xmlns=""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=""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=""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5400" u="sng" dirty="0" smtClean="0">
                <a:solidFill>
                  <a:schemeClr val="bg2">
                    <a:lumMod val="50000"/>
                  </a:schemeClr>
                </a:solidFill>
                <a:latin typeface="SassoonCRInfantMedium" panose="02000603020000020003" pitchFamily="2" charset="0"/>
              </a:rPr>
              <a:t>The mean of this set of data is 6.</a:t>
            </a:r>
          </a:p>
          <a:p>
            <a:pPr algn="ctr"/>
            <a:r>
              <a:rPr lang="en-GB" sz="5400" u="sng" dirty="0" smtClean="0">
                <a:solidFill>
                  <a:schemeClr val="bg2">
                    <a:lumMod val="50000"/>
                  </a:schemeClr>
                </a:solidFill>
                <a:latin typeface="SassoonCRInfantMedium" panose="02000603020000020003" pitchFamily="2" charset="0"/>
              </a:rPr>
              <a:t>What is the missing number?</a:t>
            </a:r>
            <a:endParaRPr lang="en-GB" sz="5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36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AF16B921-2F6D-4C14-80EC-9649FD89B4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89793610"/>
              </p:ext>
            </p:extLst>
          </p:nvPr>
        </p:nvGraphicFramePr>
        <p:xfrm>
          <a:off x="995238" y="2131355"/>
          <a:ext cx="6920852" cy="29239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30213">
                  <a:extLst>
                    <a:ext uri="{9D8B030D-6E8A-4147-A177-3AD203B41FA5}">
                      <a16:colId xmlns="" xmlns:a16="http://schemas.microsoft.com/office/drawing/2014/main" val="4220823271"/>
                    </a:ext>
                  </a:extLst>
                </a:gridCol>
                <a:gridCol w="1730213">
                  <a:extLst>
                    <a:ext uri="{9D8B030D-6E8A-4147-A177-3AD203B41FA5}">
                      <a16:colId xmlns="" xmlns:a16="http://schemas.microsoft.com/office/drawing/2014/main" val="746701174"/>
                    </a:ext>
                  </a:extLst>
                </a:gridCol>
                <a:gridCol w="1730213">
                  <a:extLst>
                    <a:ext uri="{9D8B030D-6E8A-4147-A177-3AD203B41FA5}">
                      <a16:colId xmlns="" xmlns:a16="http://schemas.microsoft.com/office/drawing/2014/main" val="1504001612"/>
                    </a:ext>
                  </a:extLst>
                </a:gridCol>
                <a:gridCol w="1730213">
                  <a:extLst>
                    <a:ext uri="{9D8B030D-6E8A-4147-A177-3AD203B41FA5}">
                      <a16:colId xmlns="" xmlns:a16="http://schemas.microsoft.com/office/drawing/2014/main" val="2534932715"/>
                    </a:ext>
                  </a:extLst>
                </a:gridCol>
              </a:tblGrid>
              <a:tr h="146198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SassoonCRInfantMedium" panose="02000603020000020003" pitchFamily="2" charset="0"/>
                        </a:rPr>
                        <a:t>9</a:t>
                      </a:r>
                      <a:endParaRPr lang="en-US" sz="2400" dirty="0">
                        <a:solidFill>
                          <a:schemeClr val="bg2">
                            <a:lumMod val="25000"/>
                          </a:schemeClr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SassoonCRInfantMedium" panose="02000603020000020003" pitchFamily="2" charset="0"/>
                        </a:rPr>
                        <a:t>3</a:t>
                      </a:r>
                      <a:endParaRPr lang="en-US" sz="2400" dirty="0">
                        <a:solidFill>
                          <a:schemeClr val="bg2">
                            <a:lumMod val="25000"/>
                          </a:schemeClr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SassoonCRInfantMedium" panose="02000603020000020003" pitchFamily="2" charset="0"/>
                        </a:rPr>
                        <a:t>7</a:t>
                      </a:r>
                      <a:endParaRPr lang="en-US" sz="2400" dirty="0">
                        <a:solidFill>
                          <a:schemeClr val="bg2">
                            <a:lumMod val="25000"/>
                          </a:schemeClr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SassoonCRInfantMedium" panose="02000603020000020003" pitchFamily="2" charset="0"/>
                        </a:rPr>
                        <a:t>9</a:t>
                      </a:r>
                      <a:endParaRPr lang="en-US" sz="2400" dirty="0">
                        <a:solidFill>
                          <a:schemeClr val="bg2">
                            <a:lumMod val="25000"/>
                          </a:schemeClr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81804454"/>
                  </a:ext>
                </a:extLst>
              </a:tr>
              <a:tr h="146198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SassoonCRInfantMedium" panose="02000603020000020003" pitchFamily="2" charset="0"/>
                        </a:rPr>
                        <a:t>5</a:t>
                      </a:r>
                      <a:endParaRPr lang="en-US" sz="2400" dirty="0">
                        <a:solidFill>
                          <a:schemeClr val="bg2">
                            <a:lumMod val="25000"/>
                          </a:schemeClr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SassoonCRInfantMedium" panose="02000603020000020003" pitchFamily="2" charset="0"/>
                        </a:rPr>
                        <a:t>4</a:t>
                      </a:r>
                      <a:endParaRPr lang="en-US" sz="2400" dirty="0">
                        <a:solidFill>
                          <a:schemeClr val="bg2">
                            <a:lumMod val="25000"/>
                          </a:schemeClr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solidFill>
                            <a:schemeClr val="tx1"/>
                          </a:solidFill>
                          <a:latin typeface="SassoonCRInfantMedium" panose="02000603020000020003" pitchFamily="2" charset="0"/>
                        </a:rPr>
                        <a:t>3</a:t>
                      </a:r>
                      <a:endParaRPr lang="en-US" sz="5000" dirty="0">
                        <a:solidFill>
                          <a:schemeClr val="tx1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SassoonCRInfantMedium" panose="02000603020000020003" pitchFamily="2" charset="0"/>
                        </a:rPr>
                        <a:t>8</a:t>
                      </a:r>
                      <a:endParaRPr lang="en-US" sz="2400" dirty="0">
                        <a:solidFill>
                          <a:schemeClr val="bg2">
                            <a:lumMod val="25000"/>
                          </a:schemeClr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040772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6684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386" y="173837"/>
            <a:ext cx="5656217" cy="78483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500" b="1" u="sng" dirty="0" smtClean="0"/>
              <a:t>NOW IT’S YOUR TURN!</a:t>
            </a:r>
            <a:endParaRPr lang="en-GB" sz="45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64123" y="1055077"/>
            <a:ext cx="8839200" cy="5509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(</a:t>
            </a:r>
            <a:r>
              <a:rPr lang="en-GB" sz="3200" dirty="0" smtClean="0">
                <a:solidFill>
                  <a:srgbClr val="FF0000"/>
                </a:solidFill>
              </a:rPr>
              <a:t>D</a:t>
            </a:r>
            <a:r>
              <a:rPr lang="en-GB" sz="3200" dirty="0" smtClean="0"/>
              <a:t>) Toby, </a:t>
            </a:r>
            <a:r>
              <a:rPr lang="en-GB" sz="3200" dirty="0" smtClean="0"/>
              <a:t>Chloe, </a:t>
            </a:r>
            <a:r>
              <a:rPr lang="en-GB" sz="3200" dirty="0" err="1" smtClean="0"/>
              <a:t>Zac</a:t>
            </a:r>
            <a:r>
              <a:rPr lang="en-GB" sz="3200" dirty="0" smtClean="0"/>
              <a:t> </a:t>
            </a:r>
            <a:r>
              <a:rPr lang="en-GB" sz="3200" dirty="0" smtClean="0"/>
              <a:t>and Dante</a:t>
            </a:r>
          </a:p>
          <a:p>
            <a:r>
              <a:rPr lang="en-GB" sz="3200" b="1" dirty="0" smtClean="0"/>
              <a:t>(Questions </a:t>
            </a:r>
            <a:r>
              <a:rPr lang="en-GB" sz="3200" b="1" dirty="0" smtClean="0">
                <a:solidFill>
                  <a:srgbClr val="FF0000"/>
                </a:solidFill>
              </a:rPr>
              <a:t>1A, 2A and 3A</a:t>
            </a:r>
            <a:r>
              <a:rPr lang="en-GB" sz="3200" b="1" dirty="0" smtClean="0"/>
              <a:t>)</a:t>
            </a:r>
          </a:p>
          <a:p>
            <a:r>
              <a:rPr lang="en-GB" sz="3200" b="1" dirty="0" smtClean="0"/>
              <a:t>*If you found these easy, go onto 1B, 2B and 3B</a:t>
            </a:r>
          </a:p>
          <a:p>
            <a:endParaRPr lang="en-GB" sz="3200" dirty="0" smtClean="0"/>
          </a:p>
          <a:p>
            <a:r>
              <a:rPr lang="en-GB" sz="3200" dirty="0" smtClean="0"/>
              <a:t>(</a:t>
            </a:r>
            <a:r>
              <a:rPr lang="en-GB" sz="3200" dirty="0" smtClean="0">
                <a:solidFill>
                  <a:srgbClr val="00B050"/>
                </a:solidFill>
              </a:rPr>
              <a:t>E</a:t>
            </a:r>
            <a:r>
              <a:rPr lang="en-GB" sz="3200" dirty="0" smtClean="0"/>
              <a:t>) Lily, Jack, Henry, Harvey, Megan and Bethany</a:t>
            </a:r>
          </a:p>
          <a:p>
            <a:r>
              <a:rPr lang="en-GB" sz="3200" b="1" dirty="0" smtClean="0"/>
              <a:t>(Questions – </a:t>
            </a:r>
            <a:r>
              <a:rPr lang="en-GB" sz="3200" b="1" dirty="0" smtClean="0">
                <a:solidFill>
                  <a:srgbClr val="00B050"/>
                </a:solidFill>
              </a:rPr>
              <a:t>4A, 5A and 6A)</a:t>
            </a:r>
          </a:p>
          <a:p>
            <a:r>
              <a:rPr lang="en-GB" sz="3200" b="1" dirty="0" smtClean="0">
                <a:solidFill>
                  <a:srgbClr val="00B050"/>
                </a:solidFill>
              </a:rPr>
              <a:t>*If you found these easy, go onto 4B, 5B and 6B</a:t>
            </a:r>
          </a:p>
          <a:p>
            <a:endParaRPr lang="en-GB" sz="3200" dirty="0" smtClean="0"/>
          </a:p>
          <a:p>
            <a:r>
              <a:rPr lang="en-GB" sz="3200" dirty="0" smtClean="0"/>
              <a:t>(</a:t>
            </a:r>
            <a:r>
              <a:rPr lang="en-GB" sz="3200" dirty="0" smtClean="0">
                <a:solidFill>
                  <a:srgbClr val="7030A0"/>
                </a:solidFill>
              </a:rPr>
              <a:t>GD</a:t>
            </a:r>
            <a:r>
              <a:rPr lang="en-GB" sz="3200" dirty="0" smtClean="0"/>
              <a:t>) Elizabeth, Reuben, Ruby, Cassie &amp; </a:t>
            </a:r>
            <a:r>
              <a:rPr lang="en-GB" sz="3200" dirty="0" err="1" smtClean="0"/>
              <a:t>Malachai</a:t>
            </a:r>
            <a:endParaRPr lang="en-GB" sz="3200" dirty="0" smtClean="0"/>
          </a:p>
          <a:p>
            <a:r>
              <a:rPr lang="en-GB" sz="3200" b="1" dirty="0" smtClean="0"/>
              <a:t>(Questions – </a:t>
            </a:r>
            <a:r>
              <a:rPr lang="en-GB" sz="3200" b="1" dirty="0" smtClean="0">
                <a:solidFill>
                  <a:srgbClr val="7030A0"/>
                </a:solidFill>
              </a:rPr>
              <a:t>7A, 8A and 9A)</a:t>
            </a:r>
          </a:p>
          <a:p>
            <a:r>
              <a:rPr lang="en-GB" sz="3200" b="1" dirty="0" smtClean="0">
                <a:solidFill>
                  <a:srgbClr val="7030A0"/>
                </a:solidFill>
              </a:rPr>
              <a:t>*If you found these easy, go onto 7B, 8B and 9B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AF844F8D8A5418E98F34D21016ED8" ma:contentTypeVersion="17" ma:contentTypeDescription="Create a new document." ma:contentTypeScope="" ma:versionID="2858803b8c6804fdc137be4329942ee3">
  <xsd:schema xmlns:xsd="http://www.w3.org/2001/XMLSchema" xmlns:xs="http://www.w3.org/2001/XMLSchema" xmlns:p="http://schemas.microsoft.com/office/2006/metadata/properties" xmlns:ns1="http://schemas.microsoft.com/sharepoint/v3" xmlns:ns2="86144f90-c7b6-48d0-aae5-f5e9e48cc3df" xmlns:ns3="0f0ae0ff-29c4-4766-b250-c1a9bee8d430" targetNamespace="http://schemas.microsoft.com/office/2006/metadata/properties" ma:root="true" ma:fieldsID="04d8a99e9b37cab27d9252feb61c8588" ns1:_="" ns2:_="" ns3:_="">
    <xsd:import namespace="http://schemas.microsoft.com/sharepoint/v3"/>
    <xsd:import namespace="86144f90-c7b6-48d0-aae5-f5e9e48cc3df"/>
    <xsd:import namespace="0f0ae0ff-29c4-4766-b250-c1a9bee8d4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2:TaxKeywordTaxHTField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22ec0cf8-456d-4606-8852-2ed8c6b517f4}" ma:internalName="TaxCatchAll" ma:showField="CatchAllData" ma:web="86144f90-c7b6-48d0-aae5-f5e9e48cc3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ae0ff-29c4-4766-b250-c1a9bee8d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KeywordTaxHTField xmlns="86144f90-c7b6-48d0-aae5-f5e9e48cc3df">
      <Terms xmlns="http://schemas.microsoft.com/office/infopath/2007/PartnerControls"/>
    </TaxKeywordTaxHTField>
    <_ip_UnifiedCompliancePolicyProperties xmlns="http://schemas.microsoft.com/sharepoint/v3" xsi:nil="true"/>
    <TaxCatchAll xmlns="86144f90-c7b6-48d0-aae5-f5e9e48cc3df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0D2D18D-184D-4525-B252-FC3DAF6C33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144f90-c7b6-48d0-aae5-f5e9e48cc3df"/>
    <ds:schemaRef ds:uri="0f0ae0ff-29c4-4766-b250-c1a9bee8d4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EF8F11D-A449-4684-B8E0-461263A2E192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0f0ae0ff-29c4-4766-b250-c1a9bee8d430"/>
    <ds:schemaRef ds:uri="http://schemas.microsoft.com/office/2006/metadata/properties"/>
    <ds:schemaRef ds:uri="86144f90-c7b6-48d0-aae5-f5e9e48cc3df"/>
    <ds:schemaRef ds:uri="http://schemas.microsoft.com/sharepoint/v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1584</TotalTime>
  <Words>623</Words>
  <Application>Microsoft Office PowerPoint</Application>
  <PresentationFormat>On-screen Show (4:3)</PresentationFormat>
  <Paragraphs>178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Carol Hughes</cp:lastModifiedBy>
  <cp:revision>92</cp:revision>
  <dcterms:created xsi:type="dcterms:W3CDTF">2018-03-17T10:08:43Z</dcterms:created>
  <dcterms:modified xsi:type="dcterms:W3CDTF">2020-04-27T21:46:22Z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0x01010060FAF844F8D8A5418E98F34D21016ED8</vt:lpwstr>
  </property>
  <property fmtid="{D5CDD505-2E9C-101B-9397-08002B2CF9AE}" pid="3" name="TaxKeyword">
    <vt:lpwstr/>
  </property>
</Properties>
</file>