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353" r:id="rId5"/>
    <p:sldId id="356" r:id="rId6"/>
    <p:sldId id="354" r:id="rId7"/>
    <p:sldId id="364" r:id="rId8"/>
    <p:sldId id="358" r:id="rId9"/>
    <p:sldId id="365" r:id="rId10"/>
    <p:sldId id="360" r:id="rId11"/>
    <p:sldId id="366" r:id="rId12"/>
    <p:sldId id="362" r:id="rId13"/>
    <p:sldId id="367" r:id="rId14"/>
    <p:sldId id="35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9FF79"/>
    <a:srgbClr val="FFD653"/>
    <a:srgbClr val="FF89C4"/>
    <a:srgbClr val="DB85D1"/>
    <a:srgbClr val="CC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87DFAC-DCE8-8C40-A793-C34726B30469}" v="219" dt="2019-03-07T08:43:15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57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Stem-Bonham" userId="2280a176-0dc4-4eb6-a30f-eb539b9d3dbd" providerId="ADAL" clId="{AC87DFAC-DCE8-8C40-A793-C34726B30469}"/>
    <pc:docChg chg="undo modSld sldOrd">
      <pc:chgData name="Amy Stem-Bonham" userId="2280a176-0dc4-4eb6-a30f-eb539b9d3dbd" providerId="ADAL" clId="{AC87DFAC-DCE8-8C40-A793-C34726B30469}" dt="2019-03-07T08:43:15.927" v="218" actId="2711"/>
      <pc:docMkLst>
        <pc:docMk/>
      </pc:docMkLst>
      <pc:sldChg chg="modSp">
        <pc:chgData name="Amy Stem-Bonham" userId="2280a176-0dc4-4eb6-a30f-eb539b9d3dbd" providerId="ADAL" clId="{AC87DFAC-DCE8-8C40-A793-C34726B30469}" dt="2019-03-06T16:24:43.387" v="36" actId="1035"/>
        <pc:sldMkLst>
          <pc:docMk/>
          <pc:sldMk cId="2576529742" sldId="306"/>
        </pc:sldMkLst>
        <pc:spChg chg="mod">
          <ac:chgData name="Amy Stem-Bonham" userId="2280a176-0dc4-4eb6-a30f-eb539b9d3dbd" providerId="ADAL" clId="{AC87DFAC-DCE8-8C40-A793-C34726B30469}" dt="2019-03-06T16:24:06.768" v="25" actId="20577"/>
          <ac:spMkLst>
            <pc:docMk/>
            <pc:sldMk cId="2576529742" sldId="306"/>
            <ac:spMk id="19" creationId="{5252A847-DE45-4FA3-A1F8-EEBEB845FF8E}"/>
          </ac:spMkLst>
        </pc:spChg>
        <pc:spChg chg="mod">
          <ac:chgData name="Amy Stem-Bonham" userId="2280a176-0dc4-4eb6-a30f-eb539b9d3dbd" providerId="ADAL" clId="{AC87DFAC-DCE8-8C40-A793-C34726B30469}" dt="2019-03-06T16:24:03.212" v="24" actId="1076"/>
          <ac:spMkLst>
            <pc:docMk/>
            <pc:sldMk cId="2576529742" sldId="306"/>
            <ac:spMk id="37" creationId="{9E520A50-11DC-4188-864A-9FE244C9469F}"/>
          </ac:spMkLst>
        </pc:spChg>
        <pc:spChg chg="mod">
          <ac:chgData name="Amy Stem-Bonham" userId="2280a176-0dc4-4eb6-a30f-eb539b9d3dbd" providerId="ADAL" clId="{AC87DFAC-DCE8-8C40-A793-C34726B30469}" dt="2019-03-06T16:24:43.387" v="36" actId="1035"/>
          <ac:spMkLst>
            <pc:docMk/>
            <pc:sldMk cId="2576529742" sldId="306"/>
            <ac:spMk id="48" creationId="{4745DB9C-D253-4023-88ED-FF65CADBB990}"/>
          </ac:spMkLst>
        </pc:spChg>
        <pc:spChg chg="mod">
          <ac:chgData name="Amy Stem-Bonham" userId="2280a176-0dc4-4eb6-a30f-eb539b9d3dbd" providerId="ADAL" clId="{AC87DFAC-DCE8-8C40-A793-C34726B30469}" dt="2019-03-06T16:24:43.387" v="36" actId="1035"/>
          <ac:spMkLst>
            <pc:docMk/>
            <pc:sldMk cId="2576529742" sldId="306"/>
            <ac:spMk id="49" creationId="{CB1EA390-CAA2-46AB-A8AD-8A70CCBFFBB8}"/>
          </ac:spMkLst>
        </pc:spChg>
        <pc:spChg chg="mod">
          <ac:chgData name="Amy Stem-Bonham" userId="2280a176-0dc4-4eb6-a30f-eb539b9d3dbd" providerId="ADAL" clId="{AC87DFAC-DCE8-8C40-A793-C34726B30469}" dt="2019-03-06T16:24:29.826" v="30" actId="403"/>
          <ac:spMkLst>
            <pc:docMk/>
            <pc:sldMk cId="2576529742" sldId="306"/>
            <ac:spMk id="50" creationId="{E5294EF0-7E07-4C0C-8869-E4203B5C31B1}"/>
          </ac:spMkLst>
        </pc:spChg>
        <pc:spChg chg="mod">
          <ac:chgData name="Amy Stem-Bonham" userId="2280a176-0dc4-4eb6-a30f-eb539b9d3dbd" providerId="ADAL" clId="{AC87DFAC-DCE8-8C40-A793-C34726B30469}" dt="2019-03-06T16:24:29.826" v="30" actId="403"/>
          <ac:spMkLst>
            <pc:docMk/>
            <pc:sldMk cId="2576529742" sldId="306"/>
            <ac:spMk id="51" creationId="{F0BEDF41-160B-44EF-8AF8-44575716CDCF}"/>
          </ac:spMkLst>
        </pc:spChg>
        <pc:spChg chg="mod">
          <ac:chgData name="Amy Stem-Bonham" userId="2280a176-0dc4-4eb6-a30f-eb539b9d3dbd" providerId="ADAL" clId="{AC87DFAC-DCE8-8C40-A793-C34726B30469}" dt="2019-03-06T16:24:29.826" v="30" actId="403"/>
          <ac:spMkLst>
            <pc:docMk/>
            <pc:sldMk cId="2576529742" sldId="306"/>
            <ac:spMk id="52" creationId="{AEE4AD60-EF57-49FB-B56C-E2697482B687}"/>
          </ac:spMkLst>
        </pc:spChg>
      </pc:sldChg>
      <pc:sldChg chg="modSp">
        <pc:chgData name="Amy Stem-Bonham" userId="2280a176-0dc4-4eb6-a30f-eb539b9d3dbd" providerId="ADAL" clId="{AC87DFAC-DCE8-8C40-A793-C34726B30469}" dt="2019-03-06T16:22:24.416" v="11" actId="404"/>
        <pc:sldMkLst>
          <pc:docMk/>
          <pc:sldMk cId="3842464578" sldId="308"/>
        </pc:sldMkLst>
        <pc:spChg chg="mod">
          <ac:chgData name="Amy Stem-Bonham" userId="2280a176-0dc4-4eb6-a30f-eb539b9d3dbd" providerId="ADAL" clId="{AC87DFAC-DCE8-8C40-A793-C34726B30469}" dt="2019-03-06T16:22:03.658" v="8" actId="403"/>
          <ac:spMkLst>
            <pc:docMk/>
            <pc:sldMk cId="3842464578" sldId="308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6T16:22:24.416" v="11" actId="404"/>
          <ac:graphicFrameMkLst>
            <pc:docMk/>
            <pc:sldMk cId="3842464578" sldId="308"/>
            <ac:graphicFrameMk id="11" creationId="{9E8467B9-C9E2-436D-A1AC-72ACF78D9A71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6T16:28:30.723" v="101" actId="404"/>
        <pc:sldMkLst>
          <pc:docMk/>
          <pc:sldMk cId="713271896" sldId="310"/>
        </pc:sldMkLst>
        <pc:spChg chg="mod">
          <ac:chgData name="Amy Stem-Bonham" userId="2280a176-0dc4-4eb6-a30f-eb539b9d3dbd" providerId="ADAL" clId="{AC87DFAC-DCE8-8C40-A793-C34726B30469}" dt="2019-03-06T16:28:30.723" v="101" actId="404"/>
          <ac:spMkLst>
            <pc:docMk/>
            <pc:sldMk cId="713271896" sldId="310"/>
            <ac:spMk id="19" creationId="{5252A847-DE45-4FA3-A1F8-EEBEB845FF8E}"/>
          </ac:spMkLst>
        </pc:spChg>
      </pc:sldChg>
      <pc:sldChg chg="modSp">
        <pc:chgData name="Amy Stem-Bonham" userId="2280a176-0dc4-4eb6-a30f-eb539b9d3dbd" providerId="ADAL" clId="{AC87DFAC-DCE8-8C40-A793-C34726B30469}" dt="2019-03-07T08:34:03.015" v="146" actId="2711"/>
        <pc:sldMkLst>
          <pc:docMk/>
          <pc:sldMk cId="636014570" sldId="314"/>
        </pc:sldMkLst>
        <pc:spChg chg="mod">
          <ac:chgData name="Amy Stem-Bonham" userId="2280a176-0dc4-4eb6-a30f-eb539b9d3dbd" providerId="ADAL" clId="{AC87DFAC-DCE8-8C40-A793-C34726B30469}" dt="2019-03-07T08:34:03.015" v="146" actId="2711"/>
          <ac:spMkLst>
            <pc:docMk/>
            <pc:sldMk cId="636014570" sldId="314"/>
            <ac:spMk id="13" creationId="{78E0E1D2-4DCB-40CB-9E73-5B634852460B}"/>
          </ac:spMkLst>
        </pc:spChg>
        <pc:spChg chg="mod">
          <ac:chgData name="Amy Stem-Bonham" userId="2280a176-0dc4-4eb6-a30f-eb539b9d3dbd" providerId="ADAL" clId="{AC87DFAC-DCE8-8C40-A793-C34726B30469}" dt="2019-03-07T08:33:54.585" v="145" actId="20577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Amy Stem-Bonham" userId="2280a176-0dc4-4eb6-a30f-eb539b9d3dbd" providerId="ADAL" clId="{AC87DFAC-DCE8-8C40-A793-C34726B30469}" dt="2019-03-07T08:36:37.469" v="179" actId="404"/>
        <pc:sldMkLst>
          <pc:docMk/>
          <pc:sldMk cId="3118400547" sldId="323"/>
        </pc:sldMkLst>
        <pc:spChg chg="mod">
          <ac:chgData name="Amy Stem-Bonham" userId="2280a176-0dc4-4eb6-a30f-eb539b9d3dbd" providerId="ADAL" clId="{AC87DFAC-DCE8-8C40-A793-C34726B30469}" dt="2019-03-07T08:35:43.914" v="166" actId="20577"/>
          <ac:spMkLst>
            <pc:docMk/>
            <pc:sldMk cId="3118400547" sldId="323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7T08:36:37.469" v="179" actId="404"/>
          <ac:graphicFrameMkLst>
            <pc:docMk/>
            <pc:sldMk cId="3118400547" sldId="323"/>
            <ac:graphicFrameMk id="10" creationId="{8B2C3DB6-E521-469D-83D6-E81157A8C757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7T08:41:12.352" v="189" actId="2711"/>
        <pc:sldMkLst>
          <pc:docMk/>
          <pc:sldMk cId="1576646231" sldId="329"/>
        </pc:sldMkLst>
        <pc:spChg chg="mod">
          <ac:chgData name="Amy Stem-Bonham" userId="2280a176-0dc4-4eb6-a30f-eb539b9d3dbd" providerId="ADAL" clId="{AC87DFAC-DCE8-8C40-A793-C34726B30469}" dt="2019-03-07T08:41:00.055" v="187" actId="20577"/>
          <ac:spMkLst>
            <pc:docMk/>
            <pc:sldMk cId="1576646231" sldId="329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7T08:41:06.461" v="188" actId="2711"/>
          <ac:graphicFrameMkLst>
            <pc:docMk/>
            <pc:sldMk cId="1576646231" sldId="329"/>
            <ac:graphicFrameMk id="7" creationId="{25DA4FC0-B5D7-4697-8432-994026364A7C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7T08:41:12.352" v="189" actId="2711"/>
          <ac:graphicFrameMkLst>
            <pc:docMk/>
            <pc:sldMk cId="1576646231" sldId="329"/>
            <ac:graphicFrameMk id="9" creationId="{49C2331C-78A9-4A09-81EC-8FEFD3319073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6T16:28:05.529" v="92" actId="14100"/>
        <pc:sldMkLst>
          <pc:docMk/>
          <pc:sldMk cId="1028952" sldId="336"/>
        </pc:sldMkLst>
        <pc:spChg chg="mod">
          <ac:chgData name="Amy Stem-Bonham" userId="2280a176-0dc4-4eb6-a30f-eb539b9d3dbd" providerId="ADAL" clId="{AC87DFAC-DCE8-8C40-A793-C34726B30469}" dt="2019-03-06T16:27:47.176" v="88" actId="14100"/>
          <ac:spMkLst>
            <pc:docMk/>
            <pc:sldMk cId="1028952" sldId="336"/>
            <ac:spMk id="2" creationId="{516E64AF-5A54-4BE3-B0AA-EA6430CB0262}"/>
          </ac:spMkLst>
        </pc:spChg>
        <pc:spChg chg="mod">
          <ac:chgData name="Amy Stem-Bonham" userId="2280a176-0dc4-4eb6-a30f-eb539b9d3dbd" providerId="ADAL" clId="{AC87DFAC-DCE8-8C40-A793-C34726B30469}" dt="2019-03-06T16:27:58.240" v="90" actId="14100"/>
          <ac:spMkLst>
            <pc:docMk/>
            <pc:sldMk cId="1028952" sldId="336"/>
            <ac:spMk id="11" creationId="{9F6D8071-200F-4BB7-9DDA-C82928E363A0}"/>
          </ac:spMkLst>
        </pc:spChg>
        <pc:spChg chg="mod">
          <ac:chgData name="Amy Stem-Bonham" userId="2280a176-0dc4-4eb6-a30f-eb539b9d3dbd" providerId="ADAL" clId="{AC87DFAC-DCE8-8C40-A793-C34726B30469}" dt="2019-03-06T16:28:05.529" v="92" actId="14100"/>
          <ac:spMkLst>
            <pc:docMk/>
            <pc:sldMk cId="1028952" sldId="336"/>
            <ac:spMk id="12" creationId="{A5536055-4EF6-45B5-A5BA-390C44316666}"/>
          </ac:spMkLst>
        </pc:spChg>
        <pc:spChg chg="mod">
          <ac:chgData name="Amy Stem-Bonham" userId="2280a176-0dc4-4eb6-a30f-eb539b9d3dbd" providerId="ADAL" clId="{AC87DFAC-DCE8-8C40-A793-C34726B30469}" dt="2019-03-06T16:27:16.229" v="82" actId="20577"/>
          <ac:spMkLst>
            <pc:docMk/>
            <pc:sldMk cId="1028952" sldId="336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6T16:27:26.475" v="84" actId="2711"/>
          <ac:graphicFrameMkLst>
            <pc:docMk/>
            <pc:sldMk cId="1028952" sldId="336"/>
            <ac:graphicFrameMk id="26" creationId="{F0B2370C-517D-4897-ACDF-6DDC31F7B4C3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6T16:27:30.479" v="85" actId="2711"/>
          <ac:graphicFrameMkLst>
            <pc:docMk/>
            <pc:sldMk cId="1028952" sldId="336"/>
            <ac:graphicFrameMk id="27" creationId="{4CEC57B5-E696-4845-A9D7-76AF48F6A0D2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6T16:27:35.643" v="86" actId="2711"/>
          <ac:graphicFrameMkLst>
            <pc:docMk/>
            <pc:sldMk cId="1028952" sldId="336"/>
            <ac:graphicFrameMk id="28" creationId="{0A7936EF-C6CF-4E92-A0D0-D89F6824266C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6T16:25:55.384" v="59" actId="1035"/>
        <pc:sldMkLst>
          <pc:docMk/>
          <pc:sldMk cId="3084676425" sldId="337"/>
        </pc:sldMkLst>
        <pc:spChg chg="mod">
          <ac:chgData name="Amy Stem-Bonham" userId="2280a176-0dc4-4eb6-a30f-eb539b9d3dbd" providerId="ADAL" clId="{AC87DFAC-DCE8-8C40-A793-C34726B30469}" dt="2019-03-06T16:25:29.475" v="48" actId="20577"/>
          <ac:spMkLst>
            <pc:docMk/>
            <pc:sldMk cId="3084676425" sldId="337"/>
            <ac:spMk id="19" creationId="{5252A847-DE45-4FA3-A1F8-EEBEB845FF8E}"/>
          </ac:spMkLst>
        </pc:spChg>
        <pc:spChg chg="mod">
          <ac:chgData name="Amy Stem-Bonham" userId="2280a176-0dc4-4eb6-a30f-eb539b9d3dbd" providerId="ADAL" clId="{AC87DFAC-DCE8-8C40-A793-C34726B30469}" dt="2019-03-06T16:25:26.258" v="47" actId="1076"/>
          <ac:spMkLst>
            <pc:docMk/>
            <pc:sldMk cId="3084676425" sldId="337"/>
            <ac:spMk id="37" creationId="{9E520A50-11DC-4188-864A-9FE244C9469F}"/>
          </ac:spMkLst>
        </pc:spChg>
        <pc:spChg chg="mod">
          <ac:chgData name="Amy Stem-Bonham" userId="2280a176-0dc4-4eb6-a30f-eb539b9d3dbd" providerId="ADAL" clId="{AC87DFAC-DCE8-8C40-A793-C34726B30469}" dt="2019-03-06T16:25:55.384" v="59" actId="1035"/>
          <ac:spMkLst>
            <pc:docMk/>
            <pc:sldMk cId="3084676425" sldId="337"/>
            <ac:spMk id="48" creationId="{4745DB9C-D253-4023-88ED-FF65CADBB990}"/>
          </ac:spMkLst>
        </pc:spChg>
        <pc:spChg chg="mod">
          <ac:chgData name="Amy Stem-Bonham" userId="2280a176-0dc4-4eb6-a30f-eb539b9d3dbd" providerId="ADAL" clId="{AC87DFAC-DCE8-8C40-A793-C34726B30469}" dt="2019-03-06T16:25:55.384" v="59" actId="1035"/>
          <ac:spMkLst>
            <pc:docMk/>
            <pc:sldMk cId="3084676425" sldId="337"/>
            <ac:spMk id="49" creationId="{CB1EA390-CAA2-46AB-A8AD-8A70CCBFFBB8}"/>
          </ac:spMkLst>
        </pc:spChg>
        <pc:spChg chg="mod">
          <ac:chgData name="Amy Stem-Bonham" userId="2280a176-0dc4-4eb6-a30f-eb539b9d3dbd" providerId="ADAL" clId="{AC87DFAC-DCE8-8C40-A793-C34726B30469}" dt="2019-03-06T16:25:46.391" v="53" actId="403"/>
          <ac:spMkLst>
            <pc:docMk/>
            <pc:sldMk cId="3084676425" sldId="337"/>
            <ac:spMk id="50" creationId="{E5294EF0-7E07-4C0C-8869-E4203B5C31B1}"/>
          </ac:spMkLst>
        </pc:spChg>
        <pc:spChg chg="mod">
          <ac:chgData name="Amy Stem-Bonham" userId="2280a176-0dc4-4eb6-a30f-eb539b9d3dbd" providerId="ADAL" clId="{AC87DFAC-DCE8-8C40-A793-C34726B30469}" dt="2019-03-06T16:25:46.391" v="53" actId="403"/>
          <ac:spMkLst>
            <pc:docMk/>
            <pc:sldMk cId="3084676425" sldId="337"/>
            <ac:spMk id="51" creationId="{F0BEDF41-160B-44EF-8AF8-44575716CDCF}"/>
          </ac:spMkLst>
        </pc:spChg>
        <pc:spChg chg="mod">
          <ac:chgData name="Amy Stem-Bonham" userId="2280a176-0dc4-4eb6-a30f-eb539b9d3dbd" providerId="ADAL" clId="{AC87DFAC-DCE8-8C40-A793-C34726B30469}" dt="2019-03-06T16:25:46.391" v="53" actId="403"/>
          <ac:spMkLst>
            <pc:docMk/>
            <pc:sldMk cId="3084676425" sldId="337"/>
            <ac:spMk id="52" creationId="{AEE4AD60-EF57-49FB-B56C-E2697482B687}"/>
          </ac:spMkLst>
        </pc:spChg>
      </pc:sldChg>
      <pc:sldChg chg="modSp">
        <pc:chgData name="Amy Stem-Bonham" userId="2280a176-0dc4-4eb6-a30f-eb539b9d3dbd" providerId="ADAL" clId="{AC87DFAC-DCE8-8C40-A793-C34726B30469}" dt="2019-03-06T16:23:05.145" v="18" actId="404"/>
        <pc:sldMkLst>
          <pc:docMk/>
          <pc:sldMk cId="3109798730" sldId="338"/>
        </pc:sldMkLst>
        <pc:spChg chg="mod">
          <ac:chgData name="Amy Stem-Bonham" userId="2280a176-0dc4-4eb6-a30f-eb539b9d3dbd" providerId="ADAL" clId="{AC87DFAC-DCE8-8C40-A793-C34726B30469}" dt="2019-03-06T16:22:48.097" v="15" actId="255"/>
          <ac:spMkLst>
            <pc:docMk/>
            <pc:sldMk cId="3109798730" sldId="338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6T16:23:05.145" v="18" actId="404"/>
          <ac:graphicFrameMkLst>
            <pc:docMk/>
            <pc:sldMk cId="3109798730" sldId="338"/>
            <ac:graphicFrameMk id="11" creationId="{9E8467B9-C9E2-436D-A1AC-72ACF78D9A71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6T16:27:19.023" v="83" actId="20577"/>
        <pc:sldMkLst>
          <pc:docMk/>
          <pc:sldMk cId="2776547980" sldId="339"/>
        </pc:sldMkLst>
        <pc:spChg chg="mod">
          <ac:chgData name="Amy Stem-Bonham" userId="2280a176-0dc4-4eb6-a30f-eb539b9d3dbd" providerId="ADAL" clId="{AC87DFAC-DCE8-8C40-A793-C34726B30469}" dt="2019-03-06T16:27:19.023" v="83" actId="20577"/>
          <ac:spMkLst>
            <pc:docMk/>
            <pc:sldMk cId="2776547980" sldId="339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6T16:26:30.372" v="68" actId="2711"/>
          <ac:graphicFrameMkLst>
            <pc:docMk/>
            <pc:sldMk cId="2776547980" sldId="339"/>
            <ac:graphicFrameMk id="26" creationId="{F0B2370C-517D-4897-ACDF-6DDC31F7B4C3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6T16:26:35.226" v="69" actId="2711"/>
          <ac:graphicFrameMkLst>
            <pc:docMk/>
            <pc:sldMk cId="2776547980" sldId="339"/>
            <ac:graphicFrameMk id="27" creationId="{4CEC57B5-E696-4845-A9D7-76AF48F6A0D2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6T16:26:40.011" v="70" actId="2711"/>
          <ac:graphicFrameMkLst>
            <pc:docMk/>
            <pc:sldMk cId="2776547980" sldId="339"/>
            <ac:graphicFrameMk id="28" creationId="{0A7936EF-C6CF-4E92-A0D0-D89F6824266C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7T08:31:27.223" v="122" actId="403"/>
        <pc:sldMkLst>
          <pc:docMk/>
          <pc:sldMk cId="1223405532" sldId="340"/>
        </pc:sldMkLst>
        <pc:spChg chg="mod">
          <ac:chgData name="Amy Stem-Bonham" userId="2280a176-0dc4-4eb6-a30f-eb539b9d3dbd" providerId="ADAL" clId="{AC87DFAC-DCE8-8C40-A793-C34726B30469}" dt="2019-03-07T08:31:27.223" v="122" actId="403"/>
          <ac:spMkLst>
            <pc:docMk/>
            <pc:sldMk cId="1223405532" sldId="340"/>
            <ac:spMk id="19" creationId="{5252A847-DE45-4FA3-A1F8-EEBEB845FF8E}"/>
          </ac:spMkLst>
        </pc:spChg>
      </pc:sldChg>
      <pc:sldChg chg="modSp">
        <pc:chgData name="Amy Stem-Bonham" userId="2280a176-0dc4-4eb6-a30f-eb539b9d3dbd" providerId="ADAL" clId="{AC87DFAC-DCE8-8C40-A793-C34726B30469}" dt="2019-03-07T08:31:38.454" v="124" actId="1076"/>
        <pc:sldMkLst>
          <pc:docMk/>
          <pc:sldMk cId="210649189" sldId="341"/>
        </pc:sldMkLst>
        <pc:spChg chg="mod">
          <ac:chgData name="Amy Stem-Bonham" userId="2280a176-0dc4-4eb6-a30f-eb539b9d3dbd" providerId="ADAL" clId="{AC87DFAC-DCE8-8C40-A793-C34726B30469}" dt="2019-03-06T16:29:38.824" v="119" actId="2711"/>
          <ac:spMkLst>
            <pc:docMk/>
            <pc:sldMk cId="210649189" sldId="341"/>
            <ac:spMk id="10" creationId="{7CCE1B06-1370-4212-A5E7-091B818C5529}"/>
          </ac:spMkLst>
        </pc:spChg>
        <pc:spChg chg="mod">
          <ac:chgData name="Amy Stem-Bonham" userId="2280a176-0dc4-4eb6-a30f-eb539b9d3dbd" providerId="ADAL" clId="{AC87DFAC-DCE8-8C40-A793-C34726B30469}" dt="2019-03-06T16:29:45.070" v="120" actId="2711"/>
          <ac:spMkLst>
            <pc:docMk/>
            <pc:sldMk cId="210649189" sldId="341"/>
            <ac:spMk id="11" creationId="{DD85896C-7040-4E17-8646-23B5E2E3CD6C}"/>
          </ac:spMkLst>
        </pc:spChg>
        <pc:spChg chg="mod">
          <ac:chgData name="Amy Stem-Bonham" userId="2280a176-0dc4-4eb6-a30f-eb539b9d3dbd" providerId="ADAL" clId="{AC87DFAC-DCE8-8C40-A793-C34726B30469}" dt="2019-03-07T08:31:38.454" v="124" actId="1076"/>
          <ac:spMkLst>
            <pc:docMk/>
            <pc:sldMk cId="210649189" sldId="341"/>
            <ac:spMk id="19" creationId="{5252A847-DE45-4FA3-A1F8-EEBEB845FF8E}"/>
          </ac:spMkLst>
        </pc:spChg>
      </pc:sldChg>
      <pc:sldChg chg="modSp">
        <pc:chgData name="Amy Stem-Bonham" userId="2280a176-0dc4-4eb6-a30f-eb539b9d3dbd" providerId="ADAL" clId="{AC87DFAC-DCE8-8C40-A793-C34726B30469}" dt="2019-03-07T08:32:55.571" v="135" actId="2711"/>
        <pc:sldMkLst>
          <pc:docMk/>
          <pc:sldMk cId="3918504261" sldId="342"/>
        </pc:sldMkLst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10" creationId="{7CCE1B06-1370-4212-A5E7-091B818C5529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11" creationId="{DD85896C-7040-4E17-8646-23B5E2E3CD6C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12" creationId="{3E57E70C-C9E4-4E06-916D-53C4B19EB7B7}"/>
          </ac:spMkLst>
        </pc:spChg>
        <pc:spChg chg="mod">
          <ac:chgData name="Amy Stem-Bonham" userId="2280a176-0dc4-4eb6-a30f-eb539b9d3dbd" providerId="ADAL" clId="{AC87DFAC-DCE8-8C40-A793-C34726B30469}" dt="2019-03-07T08:32:08.603" v="130" actId="404"/>
          <ac:spMkLst>
            <pc:docMk/>
            <pc:sldMk cId="3918504261" sldId="342"/>
            <ac:spMk id="19" creationId="{5252A847-DE45-4FA3-A1F8-EEBEB845FF8E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35" creationId="{25E932D7-BC0A-4FE3-9C7F-8AB17538C42A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36" creationId="{40522D14-CE96-4318-9459-5D4B7E2B9298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37" creationId="{CC4FE57D-AD26-4F52-8F53-A3342100953B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38" creationId="{53D50783-9BFC-4694-9D7E-78247331663E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45" creationId="{45CB8149-914C-4974-B902-36D18260761B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46" creationId="{07A14B5E-3520-45BC-8525-AC1C17529477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47" creationId="{5C47E2CE-BD8D-4D35-B104-F9B0201E963E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48" creationId="{3D57EC2D-D700-4488-BEE7-1C196BF2B678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49" creationId="{4DFDFDDE-3B82-4814-BFEC-3798BCC17DCD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0" creationId="{317BCF1A-FBA3-4C6A-B3EE-D12F5FD6DC1F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1" creationId="{98D8ED91-F087-4D73-B63F-077DEA5A333A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4" creationId="{A8D0BA05-C37F-4F8C-B155-30458D3F8D63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6" creationId="{698452F8-C9C5-4E66-8FE2-622B531DEB9D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7" creationId="{2AB52966-055A-4F21-AFF7-401C8611812B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8" creationId="{8570658A-A56C-4949-B902-1C497C94B9AD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9" creationId="{C2F7E770-2D26-42B1-BBEC-C56A0D265F02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0" creationId="{C0A44583-5A2F-4319-89B5-C08C263267F6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1" creationId="{B32539F2-1451-4FE4-9B11-B1BCA5292CDD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2" creationId="{A730F740-3FDC-481D-A5EC-235275ECC742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3" creationId="{FF1B5155-318F-4413-880E-3DF2052305DF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4" creationId="{AB20FA49-F1CA-41DF-A025-6CAF9672F934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5" creationId="{D648218F-FF28-4304-99E6-AB43BB4781BD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6" creationId="{82C35A9A-A95B-44B9-9B8C-403B211327BC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7" creationId="{9BEE3901-A2AE-4BBF-81DE-64143AEFF0E8}"/>
          </ac:spMkLst>
        </pc:spChg>
      </pc:sldChg>
      <pc:sldChg chg="modSp">
        <pc:chgData name="Amy Stem-Bonham" userId="2280a176-0dc4-4eb6-a30f-eb539b9d3dbd" providerId="ADAL" clId="{AC87DFAC-DCE8-8C40-A793-C34726B30469}" dt="2019-03-07T08:35:08.051" v="159" actId="2711"/>
        <pc:sldMkLst>
          <pc:docMk/>
          <pc:sldMk cId="350492216" sldId="343"/>
        </pc:sldMkLst>
        <pc:spChg chg="mod">
          <ac:chgData name="Amy Stem-Bonham" userId="2280a176-0dc4-4eb6-a30f-eb539b9d3dbd" providerId="ADAL" clId="{AC87DFAC-DCE8-8C40-A793-C34726B30469}" dt="2019-03-07T08:35:00.728" v="158" actId="404"/>
          <ac:spMkLst>
            <pc:docMk/>
            <pc:sldMk cId="350492216" sldId="343"/>
            <ac:spMk id="2" creationId="{393EEBA0-FC65-4035-B95D-FE0DB400E893}"/>
          </ac:spMkLst>
        </pc:spChg>
        <pc:spChg chg="mod">
          <ac:chgData name="Amy Stem-Bonham" userId="2280a176-0dc4-4eb6-a30f-eb539b9d3dbd" providerId="ADAL" clId="{AC87DFAC-DCE8-8C40-A793-C34726B30469}" dt="2019-03-07T08:35:08.051" v="159" actId="2711"/>
          <ac:spMkLst>
            <pc:docMk/>
            <pc:sldMk cId="350492216" sldId="343"/>
            <ac:spMk id="9" creationId="{3C364BA3-D423-48C6-A8AD-C9C4357D7F72}"/>
          </ac:spMkLst>
        </pc:spChg>
        <pc:spChg chg="mod">
          <ac:chgData name="Amy Stem-Bonham" userId="2280a176-0dc4-4eb6-a30f-eb539b9d3dbd" providerId="ADAL" clId="{AC87DFAC-DCE8-8C40-A793-C34726B30469}" dt="2019-03-07T08:34:51.620" v="156" actId="2711"/>
          <ac:spMkLst>
            <pc:docMk/>
            <pc:sldMk cId="350492216" sldId="343"/>
            <ac:spMk id="13" creationId="{78E0E1D2-4DCB-40CB-9E73-5B634852460B}"/>
          </ac:spMkLst>
        </pc:spChg>
        <pc:spChg chg="mod">
          <ac:chgData name="Amy Stem-Bonham" userId="2280a176-0dc4-4eb6-a30f-eb539b9d3dbd" providerId="ADAL" clId="{AC87DFAC-DCE8-8C40-A793-C34726B30469}" dt="2019-03-07T08:34:40.975" v="155" actId="20577"/>
          <ac:spMkLst>
            <pc:docMk/>
            <pc:sldMk cId="350492216" sldId="343"/>
            <ac:spMk id="19" creationId="{5252A847-DE45-4FA3-A1F8-EEBEB845FF8E}"/>
          </ac:spMkLst>
        </pc:spChg>
      </pc:sldChg>
      <pc:sldChg chg="modSp ord">
        <pc:chgData name="Amy Stem-Bonham" userId="2280a176-0dc4-4eb6-a30f-eb539b9d3dbd" providerId="ADAL" clId="{AC87DFAC-DCE8-8C40-A793-C34726B30469}" dt="2019-03-07T08:36:39.891" v="180"/>
        <pc:sldMkLst>
          <pc:docMk/>
          <pc:sldMk cId="2924542743" sldId="344"/>
        </pc:sldMkLst>
        <pc:spChg chg="mod">
          <ac:chgData name="Amy Stem-Bonham" userId="2280a176-0dc4-4eb6-a30f-eb539b9d3dbd" providerId="ADAL" clId="{AC87DFAC-DCE8-8C40-A793-C34726B30469}" dt="2019-03-07T08:36:19.789" v="176" actId="20577"/>
          <ac:spMkLst>
            <pc:docMk/>
            <pc:sldMk cId="2924542743" sldId="344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7T08:36:31.353" v="178" actId="404"/>
          <ac:graphicFrameMkLst>
            <pc:docMk/>
            <pc:sldMk cId="2924542743" sldId="344"/>
            <ac:graphicFrameMk id="9" creationId="{F8C47BF4-7DF7-489A-A5EE-90709D304094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7T08:42:09.172" v="203" actId="2711"/>
        <pc:sldMkLst>
          <pc:docMk/>
          <pc:sldMk cId="1025512154" sldId="345"/>
        </pc:sldMkLst>
        <pc:spChg chg="mod">
          <ac:chgData name="Amy Stem-Bonham" userId="2280a176-0dc4-4eb6-a30f-eb539b9d3dbd" providerId="ADAL" clId="{AC87DFAC-DCE8-8C40-A793-C34726B30469}" dt="2019-03-07T08:41:58.415" v="202" actId="20577"/>
          <ac:spMkLst>
            <pc:docMk/>
            <pc:sldMk cId="1025512154" sldId="345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7T08:41:39.501" v="195" actId="2711"/>
          <ac:graphicFrameMkLst>
            <pc:docMk/>
            <pc:sldMk cId="1025512154" sldId="345"/>
            <ac:graphicFrameMk id="7" creationId="{25DA4FC0-B5D7-4697-8432-994026364A7C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7T08:42:09.172" v="203" actId="2711"/>
          <ac:graphicFrameMkLst>
            <pc:docMk/>
            <pc:sldMk cId="1025512154" sldId="345"/>
            <ac:graphicFrameMk id="9" creationId="{49C2331C-78A9-4A09-81EC-8FEFD3319073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7T08:43:15.927" v="218" actId="2711"/>
        <pc:sldMkLst>
          <pc:docMk/>
          <pc:sldMk cId="933914573" sldId="346"/>
        </pc:sldMkLst>
        <pc:spChg chg="mod">
          <ac:chgData name="Amy Stem-Bonham" userId="2280a176-0dc4-4eb6-a30f-eb539b9d3dbd" providerId="ADAL" clId="{AC87DFAC-DCE8-8C40-A793-C34726B30469}" dt="2019-03-07T08:42:53.860" v="215" actId="404"/>
          <ac:spMkLst>
            <pc:docMk/>
            <pc:sldMk cId="933914573" sldId="346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7T08:43:04.012" v="216" actId="2711"/>
          <ac:graphicFrameMkLst>
            <pc:docMk/>
            <pc:sldMk cId="933914573" sldId="346"/>
            <ac:graphicFrameMk id="7" creationId="{25DA4FC0-B5D7-4697-8432-994026364A7C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7T08:43:10.154" v="217" actId="2711"/>
          <ac:graphicFrameMkLst>
            <pc:docMk/>
            <pc:sldMk cId="933914573" sldId="346"/>
            <ac:graphicFrameMk id="9" creationId="{49C2331C-78A9-4A09-81EC-8FEFD3319073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7T08:43:15.927" v="218" actId="2711"/>
          <ac:graphicFrameMkLst>
            <pc:docMk/>
            <pc:sldMk cId="933914573" sldId="346"/>
            <ac:graphicFrameMk id="13" creationId="{BD742AB0-60EE-4A41-8C76-3A721A25FD6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10CE2-D885-4E39-B85D-9202C39070E5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CB1A4-3753-4197-94E6-1D99598F52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204205"/>
              </p:ext>
            </p:extLst>
          </p:nvPr>
        </p:nvGraphicFramePr>
        <p:xfrm>
          <a:off x="179513" y="1052736"/>
          <a:ext cx="8677104" cy="2077593"/>
        </p:xfrm>
        <a:graphic>
          <a:graphicData uri="http://schemas.openxmlformats.org/drawingml/2006/table">
            <a:tbl>
              <a:tblPr/>
              <a:tblGrid>
                <a:gridCol w="8677104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</a:t>
                      </a: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Y5 (Decimal sequences)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28.4.20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solve problems by recognising and completing number sequences involving decimals.</a:t>
                      </a:r>
                      <a:endParaRPr lang="en-GB" sz="2400" b="1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2" descr="Solving Number Sequences Involving Decimals | Study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4922" y="3299141"/>
            <a:ext cx="3178631" cy="174312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8195" y="3265715"/>
            <a:ext cx="5120640" cy="34163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This is your </a:t>
            </a:r>
            <a:r>
              <a:rPr lang="en-GB" sz="3600" b="1" dirty="0" smtClean="0">
                <a:solidFill>
                  <a:srgbClr val="FF0000"/>
                </a:solidFill>
                <a:latin typeface="Comic Sans MS" pitchFamily="66" charset="0"/>
              </a:rPr>
              <a:t>FINAL</a:t>
            </a:r>
            <a:r>
              <a:rPr lang="en-GB" sz="3600" dirty="0" smtClean="0">
                <a:latin typeface="Comic Sans MS" pitchFamily="66" charset="0"/>
              </a:rPr>
              <a:t> lesson on decimals (sequences) before moving onto learning about </a:t>
            </a:r>
            <a:r>
              <a:rPr lang="en-GB" sz="3600" b="1" u="sng" dirty="0" smtClean="0">
                <a:solidFill>
                  <a:srgbClr val="FF0000"/>
                </a:solidFill>
                <a:latin typeface="Comic Sans MS" pitchFamily="66" charset="0"/>
              </a:rPr>
              <a:t>ANGLES </a:t>
            </a:r>
            <a:r>
              <a:rPr lang="en-GB" sz="3600" dirty="0" smtClean="0">
                <a:latin typeface="Comic Sans MS" pitchFamily="66" charset="0"/>
              </a:rPr>
              <a:t>tomorrow.</a:t>
            </a:r>
            <a:endParaRPr lang="en-GB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sequence of numbers that follows the rule </a:t>
            </a:r>
            <a:r>
              <a:rPr lang="en-GB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‘+ 0.2’.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sequence runs from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left to right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and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can move up or down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but not diagonally.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EAC53E1B-E743-4608-A981-C0AAA8196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1105921"/>
              </p:ext>
            </p:extLst>
          </p:nvPr>
        </p:nvGraphicFramePr>
        <p:xfrm>
          <a:off x="1274349" y="2195816"/>
          <a:ext cx="6595302" cy="3801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9217">
                  <a:extLst>
                    <a:ext uri="{9D8B030D-6E8A-4147-A177-3AD203B41FA5}">
                      <a16:colId xmlns:a16="http://schemas.microsoft.com/office/drawing/2014/main" xmlns="" val="1861931924"/>
                    </a:ext>
                  </a:extLst>
                </a:gridCol>
                <a:gridCol w="1099217">
                  <a:extLst>
                    <a:ext uri="{9D8B030D-6E8A-4147-A177-3AD203B41FA5}">
                      <a16:colId xmlns:a16="http://schemas.microsoft.com/office/drawing/2014/main" xmlns="" val="3734186616"/>
                    </a:ext>
                  </a:extLst>
                </a:gridCol>
                <a:gridCol w="1099217">
                  <a:extLst>
                    <a:ext uri="{9D8B030D-6E8A-4147-A177-3AD203B41FA5}">
                      <a16:colId xmlns:a16="http://schemas.microsoft.com/office/drawing/2014/main" xmlns="" val="1356049762"/>
                    </a:ext>
                  </a:extLst>
                </a:gridCol>
                <a:gridCol w="1099217">
                  <a:extLst>
                    <a:ext uri="{9D8B030D-6E8A-4147-A177-3AD203B41FA5}">
                      <a16:colId xmlns:a16="http://schemas.microsoft.com/office/drawing/2014/main" xmlns="" val="941497705"/>
                    </a:ext>
                  </a:extLst>
                </a:gridCol>
                <a:gridCol w="1099217">
                  <a:extLst>
                    <a:ext uri="{9D8B030D-6E8A-4147-A177-3AD203B41FA5}">
                      <a16:colId xmlns:a16="http://schemas.microsoft.com/office/drawing/2014/main" xmlns="" val="2047791543"/>
                    </a:ext>
                  </a:extLst>
                </a:gridCol>
                <a:gridCol w="1099217">
                  <a:extLst>
                    <a:ext uri="{9D8B030D-6E8A-4147-A177-3AD203B41FA5}">
                      <a16:colId xmlns:a16="http://schemas.microsoft.com/office/drawing/2014/main" xmlns="" val="2012971768"/>
                    </a:ext>
                  </a:extLst>
                </a:gridCol>
              </a:tblGrid>
              <a:tr h="63357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.15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.25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6585201"/>
                  </a:ext>
                </a:extLst>
              </a:tr>
              <a:tr h="63357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.20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0.43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3611325"/>
                  </a:ext>
                </a:extLst>
              </a:tr>
              <a:tr h="63357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0.3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0.26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.24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6139829"/>
                  </a:ext>
                </a:extLst>
              </a:tr>
              <a:tr h="63357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0.5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0.7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.27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1.5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1.7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1734060"/>
                  </a:ext>
                </a:extLst>
              </a:tr>
              <a:tr h="63357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0.9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1.1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1.3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0.36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6408225"/>
                  </a:ext>
                </a:extLst>
              </a:tr>
              <a:tr h="63357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.24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8328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0653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500" b="1" u="sng" dirty="0" smtClean="0"/>
              <a:t>NOW IT’S YOUR TURN!</a:t>
            </a:r>
            <a:endParaRPr lang="en-GB" sz="45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01338"/>
            <a:ext cx="9144000" cy="507831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(D) – Isla, Holly H, </a:t>
            </a:r>
            <a:r>
              <a:rPr lang="en-GB" sz="3600" dirty="0" err="1" smtClean="0"/>
              <a:t>Nia</a:t>
            </a:r>
            <a:r>
              <a:rPr lang="en-GB" sz="3600" dirty="0" smtClean="0"/>
              <a:t> and Rhys, </a:t>
            </a:r>
          </a:p>
          <a:p>
            <a:r>
              <a:rPr lang="en-GB" sz="3600" b="1" dirty="0" smtClean="0"/>
              <a:t>(7, 8 and 9) </a:t>
            </a:r>
          </a:p>
          <a:p>
            <a:endParaRPr lang="en-GB" sz="3600" dirty="0" smtClean="0"/>
          </a:p>
          <a:p>
            <a:r>
              <a:rPr lang="en-GB" sz="3600" dirty="0" smtClean="0"/>
              <a:t>(E) Zoe, Isobel, Daniel</a:t>
            </a:r>
            <a:r>
              <a:rPr lang="en-GB" sz="3600" b="1" dirty="0" smtClean="0"/>
              <a:t>,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dirty="0" err="1" smtClean="0"/>
              <a:t>Izzy</a:t>
            </a:r>
            <a:r>
              <a:rPr lang="en-GB" sz="3600" dirty="0" smtClean="0"/>
              <a:t>, </a:t>
            </a:r>
            <a:r>
              <a:rPr lang="en-GB" sz="3600" dirty="0" err="1" smtClean="0"/>
              <a:t>Alissa</a:t>
            </a:r>
            <a:r>
              <a:rPr lang="en-GB" sz="3600" dirty="0" smtClean="0"/>
              <a:t>, Lucy, Katie, Jacob, Sophie, Cameron and Holly T</a:t>
            </a:r>
          </a:p>
          <a:p>
            <a:r>
              <a:rPr lang="en-GB" sz="3600" b="1" dirty="0" smtClean="0"/>
              <a:t>(4, 5 and 6) </a:t>
            </a:r>
          </a:p>
          <a:p>
            <a:endParaRPr lang="en-GB" sz="3600" dirty="0" smtClean="0"/>
          </a:p>
          <a:p>
            <a:r>
              <a:rPr lang="en-GB" sz="3600" dirty="0" smtClean="0"/>
              <a:t>(GD) – Heidi, Nelly and Amy</a:t>
            </a:r>
          </a:p>
          <a:p>
            <a:r>
              <a:rPr lang="en-GB" sz="3600" b="1" dirty="0" smtClean="0"/>
              <a:t>(7, 8 and 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9FF7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9FF7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10, x100 or x1,000 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9FF79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535681"/>
            <a:ext cx="9144000" cy="92333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9FF7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/>
              </a:rPr>
              <a:t>÷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9FF7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10, 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9FF7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/>
              </a:rPr>
              <a:t>÷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9FF7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100 or 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9FF7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/>
              </a:rPr>
              <a:t>÷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9FF7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1,000 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9FF79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7463" y="1110344"/>
            <a:ext cx="821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What are the movements of the digits?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53143" y="4606836"/>
            <a:ext cx="821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What are the movements of the digits?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927463" y="1907178"/>
            <a:ext cx="6439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x10 = move the digits 1 place to the left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27463" y="2373087"/>
            <a:ext cx="6439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x100 = move the digits 2 places to the left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27463" y="2791098"/>
            <a:ext cx="6439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x1,000 = move the digits 3 places to the left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53143" y="5246916"/>
            <a:ext cx="6439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/>
              </a:rPr>
              <a:t>÷</a:t>
            </a:r>
            <a:r>
              <a:rPr lang="en-GB" dirty="0" smtClean="0"/>
              <a:t>10 = move the digits 1 place to the right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53143" y="5712825"/>
            <a:ext cx="6439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/>
              </a:rPr>
              <a:t>÷</a:t>
            </a:r>
            <a:r>
              <a:rPr lang="en-GB" dirty="0" smtClean="0"/>
              <a:t>100 = move the digits 2 places to the right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53143" y="6130836"/>
            <a:ext cx="6439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/>
              </a:rPr>
              <a:t>÷</a:t>
            </a:r>
            <a:r>
              <a:rPr lang="en-GB" dirty="0" smtClean="0"/>
              <a:t>1,000 = move the digits 3 places to the right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671342"/>
            <a:ext cx="9143999" cy="46166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Heidi, Nelly and Amy -  </a:t>
            </a:r>
            <a:r>
              <a:rPr lang="en-GB" sz="1200" b="1" u="sng" dirty="0" smtClean="0"/>
              <a:t>What is the missing part of the calculation? </a:t>
            </a:r>
            <a:endParaRPr lang="en-GB" sz="1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" y="3430474"/>
            <a:ext cx="9144000" cy="46166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 smtClean="0"/>
              <a:t>Daniel, Cameron, </a:t>
            </a:r>
            <a:r>
              <a:rPr lang="en-GB" sz="1400" b="1" u="sng" dirty="0" err="1" smtClean="0"/>
              <a:t>Izzy</a:t>
            </a:r>
            <a:r>
              <a:rPr lang="en-GB" sz="1400" b="1" u="sng" dirty="0" smtClean="0"/>
              <a:t>, Jacob, Sophie, Lucy, Katie and  Holly T </a:t>
            </a:r>
            <a:r>
              <a:rPr lang="en-GB" sz="2400" b="1" u="sng" dirty="0" smtClean="0"/>
              <a:t>-  </a:t>
            </a:r>
            <a:r>
              <a:rPr lang="en-GB" sz="1600" b="1" u="sng" dirty="0" smtClean="0"/>
              <a:t>What is the missing part of the calculation……..?</a:t>
            </a:r>
            <a:endParaRPr lang="en-GB" sz="1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207024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Zoe, Holly H, Isla, </a:t>
            </a:r>
            <a:r>
              <a:rPr lang="en-GB" sz="2400" b="1" u="sng" dirty="0" err="1" smtClean="0"/>
              <a:t>Nia</a:t>
            </a:r>
            <a:r>
              <a:rPr lang="en-GB" sz="2400" b="1" u="sng" dirty="0" smtClean="0"/>
              <a:t>, Rhys and Isobel  – </a:t>
            </a:r>
            <a:r>
              <a:rPr lang="en-GB" sz="1600" b="1" u="sng" dirty="0" smtClean="0"/>
              <a:t>What is the missing part of the calculation?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" y="2180791"/>
            <a:ext cx="9144000" cy="52322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55         5.5			214          21.4            	0.3            300     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509453" y="2233045"/>
            <a:ext cx="53557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70368" y="2215628"/>
            <a:ext cx="53557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736081" y="2189503"/>
            <a:ext cx="53557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" y="2764265"/>
            <a:ext cx="9144000" cy="52322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6           0.06	           57.4         5.74            	31.2         3,120     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509453" y="2816519"/>
            <a:ext cx="53557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540034" y="2799102"/>
            <a:ext cx="46591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36081" y="2772977"/>
            <a:ext cx="53557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0" y="3952985"/>
            <a:ext cx="9144000" cy="5232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55         5,500	       34          0.34            	  0.8         80     </a:t>
            </a:r>
            <a:endParaRPr lang="en-GB" sz="2800" dirty="0"/>
          </a:p>
        </p:txBody>
      </p:sp>
      <p:sp>
        <p:nvSpPr>
          <p:cNvPr id="16" name="Rectangle 15"/>
          <p:cNvSpPr/>
          <p:nvPr/>
        </p:nvSpPr>
        <p:spPr>
          <a:xfrm>
            <a:off x="509452" y="4005239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470367" y="3987822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736080" y="3961697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0" y="4536459"/>
            <a:ext cx="9144000" cy="5232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17          1.7	           218         2.18           	 316         31,600     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509452" y="4588713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470367" y="4571296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36080" y="4545171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0" y="5751306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  4         400			  60          0.6            	   29          2.9     </a:t>
            </a:r>
            <a:endParaRPr lang="en-GB" sz="2800" dirty="0"/>
          </a:p>
        </p:txBody>
      </p:sp>
      <p:sp>
        <p:nvSpPr>
          <p:cNvPr id="24" name="Rectangle 23"/>
          <p:cNvSpPr/>
          <p:nvPr/>
        </p:nvSpPr>
        <p:spPr>
          <a:xfrm>
            <a:off x="509452" y="5803560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470367" y="5786143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736080" y="5760018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 5.4         0.54	      0.9          900                	  3.9         39     </a:t>
            </a:r>
            <a:endParaRPr lang="en-GB" sz="2800" dirty="0"/>
          </a:p>
        </p:txBody>
      </p:sp>
      <p:sp>
        <p:nvSpPr>
          <p:cNvPr id="28" name="Rectangle 27"/>
          <p:cNvSpPr/>
          <p:nvPr/>
        </p:nvSpPr>
        <p:spPr>
          <a:xfrm>
            <a:off x="731521" y="6387034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470367" y="6369617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736080" y="6343492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0" y="953588"/>
            <a:ext cx="9144000" cy="569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100" dirty="0" smtClean="0">
                <a:solidFill>
                  <a:srgbClr val="7030A0"/>
                </a:solidFill>
                <a:latin typeface="Comic Sans MS" pitchFamily="66" charset="0"/>
              </a:rPr>
              <a:t>x10, x100, x1,000      </a:t>
            </a:r>
            <a:r>
              <a:rPr lang="en-GB" sz="3100" dirty="0" smtClean="0">
                <a:latin typeface="Comic Sans MS" pitchFamily="66" charset="0"/>
              </a:rPr>
              <a:t>OR         </a:t>
            </a:r>
            <a:r>
              <a:rPr lang="en-GB" sz="3100" dirty="0" smtClean="0">
                <a:solidFill>
                  <a:srgbClr val="FF0000"/>
                </a:solidFill>
                <a:latin typeface="Comic Sans MS" pitchFamily="66" charset="0"/>
              </a:rPr>
              <a:t>÷10, ÷100, ÷1,000</a:t>
            </a:r>
            <a:endParaRPr lang="en-GB" sz="3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79FF79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MENTAL MATHS STARTER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671342"/>
            <a:ext cx="9143999" cy="46166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Heidi, Nelly and Amy -  </a:t>
            </a:r>
            <a:r>
              <a:rPr lang="en-GB" sz="1200" b="1" u="sng" dirty="0" smtClean="0"/>
              <a:t>What is the missing part of the calculation? </a:t>
            </a:r>
            <a:endParaRPr lang="en-GB" sz="1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" y="3430474"/>
            <a:ext cx="9144000" cy="46166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 smtClean="0"/>
              <a:t>Daniel, Cameron, </a:t>
            </a:r>
            <a:r>
              <a:rPr lang="en-GB" sz="1400" b="1" u="sng" dirty="0" err="1" smtClean="0"/>
              <a:t>Izzy</a:t>
            </a:r>
            <a:r>
              <a:rPr lang="en-GB" sz="1400" b="1" u="sng" dirty="0" smtClean="0"/>
              <a:t>, Jacob, Sophie, Lucy, Katie and  Holly T </a:t>
            </a:r>
            <a:r>
              <a:rPr lang="en-GB" sz="2400" b="1" u="sng" dirty="0" smtClean="0"/>
              <a:t>-  </a:t>
            </a:r>
            <a:r>
              <a:rPr lang="en-GB" sz="1600" b="1" u="sng" dirty="0" smtClean="0"/>
              <a:t>What is the missing part of the calculation……..?</a:t>
            </a:r>
            <a:endParaRPr lang="en-GB" sz="1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207024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Zoe, Holly H, Isla, </a:t>
            </a:r>
            <a:r>
              <a:rPr lang="en-GB" sz="2400" b="1" u="sng" dirty="0" err="1" smtClean="0"/>
              <a:t>Nia</a:t>
            </a:r>
            <a:r>
              <a:rPr lang="en-GB" sz="2400" b="1" u="sng" dirty="0" smtClean="0"/>
              <a:t>, Rhys and Isobel  – </a:t>
            </a:r>
            <a:r>
              <a:rPr lang="en-GB" sz="1600" b="1" u="sng" dirty="0" smtClean="0"/>
              <a:t>What is the missing part of the calculation?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" y="2180791"/>
            <a:ext cx="9144000" cy="52322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55         5.5			214          21.4            	0.3               300     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509453" y="2233045"/>
            <a:ext cx="53557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470368" y="2215628"/>
            <a:ext cx="53557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736081" y="2189503"/>
            <a:ext cx="86650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x1,000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" y="2764265"/>
            <a:ext cx="9144000" cy="52322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6           0.06	           57.4         5.74            	31.2           3,120     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326572" y="2816519"/>
            <a:ext cx="71846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÷100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540034" y="2799102"/>
            <a:ext cx="57476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736080" y="2772977"/>
            <a:ext cx="72281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x100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3952985"/>
            <a:ext cx="9144000" cy="5232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55          5,500	       34            0.34            	  0.8           80     </a:t>
            </a:r>
            <a:endParaRPr lang="en-GB" sz="2800" dirty="0"/>
          </a:p>
        </p:txBody>
      </p:sp>
      <p:sp>
        <p:nvSpPr>
          <p:cNvPr id="16" name="Rectangle 15"/>
          <p:cNvSpPr/>
          <p:nvPr/>
        </p:nvSpPr>
        <p:spPr>
          <a:xfrm>
            <a:off x="509452" y="4005239"/>
            <a:ext cx="67926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x100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470366" y="3987822"/>
            <a:ext cx="748937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÷100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6736079" y="3961697"/>
            <a:ext cx="709749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x100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4536459"/>
            <a:ext cx="9144000" cy="5232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17          1.7	           218           2.18           	 316          31,600     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509452" y="4588713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3470366" y="4571296"/>
            <a:ext cx="709747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÷100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6736080" y="4545171"/>
            <a:ext cx="696686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x100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5751306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  4           400			  60           0.6            	   29          2.9     </a:t>
            </a:r>
            <a:endParaRPr lang="en-GB" sz="2800" dirty="0"/>
          </a:p>
        </p:txBody>
      </p:sp>
      <p:sp>
        <p:nvSpPr>
          <p:cNvPr id="24" name="Rectangle 23"/>
          <p:cNvSpPr/>
          <p:nvPr/>
        </p:nvSpPr>
        <p:spPr>
          <a:xfrm>
            <a:off x="509451" y="5803560"/>
            <a:ext cx="692331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x100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3470367" y="5786143"/>
            <a:ext cx="683622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÷100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6736080" y="5760018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 5.4          0.54	      0.9             900                 3.9         39     </a:t>
            </a:r>
            <a:endParaRPr lang="en-GB" sz="2800" dirty="0"/>
          </a:p>
        </p:txBody>
      </p:sp>
      <p:sp>
        <p:nvSpPr>
          <p:cNvPr id="28" name="Rectangle 27"/>
          <p:cNvSpPr/>
          <p:nvPr/>
        </p:nvSpPr>
        <p:spPr>
          <a:xfrm>
            <a:off x="640080" y="6387034"/>
            <a:ext cx="718457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÷100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3470366" y="6369617"/>
            <a:ext cx="840377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x1,000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6736080" y="6343492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x10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953588"/>
            <a:ext cx="9144000" cy="569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100" dirty="0" smtClean="0">
                <a:solidFill>
                  <a:srgbClr val="7030A0"/>
                </a:solidFill>
                <a:latin typeface="Comic Sans MS" pitchFamily="66" charset="0"/>
              </a:rPr>
              <a:t>x10, x100, x1,000      </a:t>
            </a:r>
            <a:r>
              <a:rPr lang="en-GB" sz="3100" dirty="0" smtClean="0">
                <a:latin typeface="Comic Sans MS" pitchFamily="66" charset="0"/>
              </a:rPr>
              <a:t>OR         </a:t>
            </a:r>
            <a:r>
              <a:rPr lang="en-GB" sz="3100" dirty="0" smtClean="0">
                <a:solidFill>
                  <a:srgbClr val="FF0000"/>
                </a:solidFill>
                <a:latin typeface="Comic Sans MS" pitchFamily="66" charset="0"/>
              </a:rPr>
              <a:t>÷10, ÷100, ÷1,000</a:t>
            </a:r>
            <a:endParaRPr lang="en-GB" sz="3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79FF79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MENTAL MATHS STARTER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49178" y="259324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34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3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Look at the sequence below.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Find 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next 3 terms in the sequence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lvl="0" defTabSz="685800">
              <a:defRPr/>
            </a:pP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is the rule?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7A5AF320-53B4-4E77-B842-B640C7A4B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2277376"/>
              </p:ext>
            </p:extLst>
          </p:nvPr>
        </p:nvGraphicFramePr>
        <p:xfrm>
          <a:off x="753863" y="1838637"/>
          <a:ext cx="7636275" cy="749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7255">
                  <a:extLst>
                    <a:ext uri="{9D8B030D-6E8A-4147-A177-3AD203B41FA5}">
                      <a16:colId xmlns:a16="http://schemas.microsoft.com/office/drawing/2014/main" xmlns="" val="3474035415"/>
                    </a:ext>
                  </a:extLst>
                </a:gridCol>
                <a:gridCol w="1527255">
                  <a:extLst>
                    <a:ext uri="{9D8B030D-6E8A-4147-A177-3AD203B41FA5}">
                      <a16:colId xmlns:a16="http://schemas.microsoft.com/office/drawing/2014/main" xmlns="" val="2634977127"/>
                    </a:ext>
                  </a:extLst>
                </a:gridCol>
                <a:gridCol w="1527255">
                  <a:extLst>
                    <a:ext uri="{9D8B030D-6E8A-4147-A177-3AD203B41FA5}">
                      <a16:colId xmlns:a16="http://schemas.microsoft.com/office/drawing/2014/main" xmlns="" val="2614163309"/>
                    </a:ext>
                  </a:extLst>
                </a:gridCol>
                <a:gridCol w="1527255">
                  <a:extLst>
                    <a:ext uri="{9D8B030D-6E8A-4147-A177-3AD203B41FA5}">
                      <a16:colId xmlns:a16="http://schemas.microsoft.com/office/drawing/2014/main" xmlns="" val="3391276351"/>
                    </a:ext>
                  </a:extLst>
                </a:gridCol>
                <a:gridCol w="1527255">
                  <a:extLst>
                    <a:ext uri="{9D8B030D-6E8A-4147-A177-3AD203B41FA5}">
                      <a16:colId xmlns:a16="http://schemas.microsoft.com/office/drawing/2014/main" xmlns="" val="3616768906"/>
                    </a:ext>
                  </a:extLst>
                </a:gridCol>
              </a:tblGrid>
              <a:tr h="749824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7.4</a:t>
                      </a:r>
                      <a:endParaRPr lang="en-US" sz="3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7.1</a:t>
                      </a:r>
                      <a:endParaRPr lang="en-US" sz="3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6.8</a:t>
                      </a:r>
                      <a:endParaRPr lang="en-US" sz="3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6.5</a:t>
                      </a:r>
                      <a:endParaRPr lang="en-US" sz="3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6.2</a:t>
                      </a:r>
                      <a:endParaRPr lang="en-US" sz="3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5943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753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49178" y="259324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34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3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Look at the sequence below.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Find 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next 3 terms in the sequence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lvl="0" defTabSz="685800">
              <a:defRPr/>
            </a:pP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is the rule?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7A5AF320-53B4-4E77-B842-B640C7A4B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2277376"/>
              </p:ext>
            </p:extLst>
          </p:nvPr>
        </p:nvGraphicFramePr>
        <p:xfrm>
          <a:off x="753863" y="1838637"/>
          <a:ext cx="7636275" cy="749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7255">
                  <a:extLst>
                    <a:ext uri="{9D8B030D-6E8A-4147-A177-3AD203B41FA5}">
                      <a16:colId xmlns:a16="http://schemas.microsoft.com/office/drawing/2014/main" xmlns="" val="3474035415"/>
                    </a:ext>
                  </a:extLst>
                </a:gridCol>
                <a:gridCol w="1527255">
                  <a:extLst>
                    <a:ext uri="{9D8B030D-6E8A-4147-A177-3AD203B41FA5}">
                      <a16:colId xmlns:a16="http://schemas.microsoft.com/office/drawing/2014/main" xmlns="" val="2634977127"/>
                    </a:ext>
                  </a:extLst>
                </a:gridCol>
                <a:gridCol w="1527255">
                  <a:extLst>
                    <a:ext uri="{9D8B030D-6E8A-4147-A177-3AD203B41FA5}">
                      <a16:colId xmlns:a16="http://schemas.microsoft.com/office/drawing/2014/main" xmlns="" val="2614163309"/>
                    </a:ext>
                  </a:extLst>
                </a:gridCol>
                <a:gridCol w="1527255">
                  <a:extLst>
                    <a:ext uri="{9D8B030D-6E8A-4147-A177-3AD203B41FA5}">
                      <a16:colId xmlns:a16="http://schemas.microsoft.com/office/drawing/2014/main" xmlns="" val="3391276351"/>
                    </a:ext>
                  </a:extLst>
                </a:gridCol>
                <a:gridCol w="1527255">
                  <a:extLst>
                    <a:ext uri="{9D8B030D-6E8A-4147-A177-3AD203B41FA5}">
                      <a16:colId xmlns:a16="http://schemas.microsoft.com/office/drawing/2014/main" xmlns="" val="3616768906"/>
                    </a:ext>
                  </a:extLst>
                </a:gridCol>
              </a:tblGrid>
              <a:tr h="749824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7.4</a:t>
                      </a:r>
                      <a:endParaRPr lang="en-US" sz="3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7.1</a:t>
                      </a:r>
                      <a:endParaRPr lang="en-US" sz="3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6.8</a:t>
                      </a:r>
                      <a:endParaRPr lang="en-US" sz="3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6.5</a:t>
                      </a:r>
                      <a:endParaRPr lang="en-US" sz="3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6.2</a:t>
                      </a:r>
                      <a:endParaRPr lang="en-US" sz="3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594390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31073" y="4702628"/>
            <a:ext cx="6139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 smtClean="0">
                <a:solidFill>
                  <a:srgbClr val="FF0000"/>
                </a:solidFill>
              </a:rPr>
              <a:t>The next 3 terms are</a:t>
            </a:r>
            <a:r>
              <a:rPr lang="en-GB" sz="40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GB" sz="4000" dirty="0" smtClean="0">
                <a:solidFill>
                  <a:srgbClr val="FF0000"/>
                </a:solidFill>
              </a:rPr>
              <a:t>5.9          5.6        5.3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594" y="3940628"/>
            <a:ext cx="4506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The rule is – 0.3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53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number line to find the missing numbers in the sequence.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1C95419E-676A-4D69-BD6C-7D01AB20B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5227257"/>
              </p:ext>
            </p:extLst>
          </p:nvPr>
        </p:nvGraphicFramePr>
        <p:xfrm>
          <a:off x="798735" y="1976284"/>
          <a:ext cx="7546530" cy="656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551">
                  <a:extLst>
                    <a:ext uri="{9D8B030D-6E8A-4147-A177-3AD203B41FA5}">
                      <a16:colId xmlns:a16="http://schemas.microsoft.com/office/drawing/2014/main" xmlns="" val="4176557503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87152859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4032047031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781392061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651184040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664246862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817249126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3416888167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107828215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238085162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853169422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152674263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309630763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348367249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900049117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050995259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385649347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439401715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3655969133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23160976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445907506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057289273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3902780650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418832973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855321185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096451468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3983519514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243957389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572280063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607155870"/>
                    </a:ext>
                  </a:extLst>
                </a:gridCol>
              </a:tblGrid>
              <a:tr h="656294"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1472823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D65C41FC-5C2D-42A1-B924-5ABA6BC34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2538327"/>
              </p:ext>
            </p:extLst>
          </p:nvPr>
        </p:nvGraphicFramePr>
        <p:xfrm>
          <a:off x="497392" y="2691569"/>
          <a:ext cx="8149216" cy="5825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326">
                  <a:extLst>
                    <a:ext uri="{9D8B030D-6E8A-4147-A177-3AD203B41FA5}">
                      <a16:colId xmlns:a16="http://schemas.microsoft.com/office/drawing/2014/main" xmlns="" val="4176557503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4032047031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2651184040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817249126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1107828215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853169422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1309630763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1900049117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385649347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3655969133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3639710639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4025889311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1139514667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2317011488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2456320960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2669941816"/>
                    </a:ext>
                  </a:extLst>
                </a:gridCol>
              </a:tblGrid>
              <a:tr h="582573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entury Gothic" panose="020B0502020202020204" pitchFamily="34" charset="0"/>
                        </a:rPr>
                        <a:t>0.5</a:t>
                      </a:r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entury Gothic" panose="020B0502020202020204" pitchFamily="34" charset="0"/>
                        </a:rPr>
                        <a:t>1.5</a:t>
                      </a:r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entury Gothic" panose="020B0502020202020204" pitchFamily="34" charset="0"/>
                        </a:rPr>
                        <a:t>4.5</a:t>
                      </a:r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entury Gothic" panose="020B0502020202020204" pitchFamily="34" charset="0"/>
                        </a:rPr>
                        <a:t>6.5</a:t>
                      </a:r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14728239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BD3DF607-5253-4CB7-97D3-24B22E080CBB}"/>
              </a:ext>
            </a:extLst>
          </p:cNvPr>
          <p:cNvCxnSpPr>
            <a:cxnSpLocks/>
            <a:stCxn id="7" idx="1"/>
            <a:endCxn id="7" idx="3"/>
          </p:cNvCxnSpPr>
          <p:nvPr/>
        </p:nvCxnSpPr>
        <p:spPr>
          <a:xfrm>
            <a:off x="798735" y="2304431"/>
            <a:ext cx="75465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3954" y="4127863"/>
            <a:ext cx="7955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Tip: The rule is +0.5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number line to find the missing numbers in the sequence.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1C95419E-676A-4D69-BD6C-7D01AB20B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5227257"/>
              </p:ext>
            </p:extLst>
          </p:nvPr>
        </p:nvGraphicFramePr>
        <p:xfrm>
          <a:off x="798735" y="1976284"/>
          <a:ext cx="7546530" cy="656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551">
                  <a:extLst>
                    <a:ext uri="{9D8B030D-6E8A-4147-A177-3AD203B41FA5}">
                      <a16:colId xmlns:a16="http://schemas.microsoft.com/office/drawing/2014/main" xmlns="" val="4176557503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87152859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4032047031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781392061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651184040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664246862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817249126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3416888167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107828215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238085162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853169422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152674263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309630763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348367249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900049117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050995259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385649347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439401715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3655969133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23160976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445907506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057289273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3902780650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418832973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855321185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1096451468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3983519514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243957389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572280063"/>
                    </a:ext>
                  </a:extLst>
                </a:gridCol>
                <a:gridCol w="251551">
                  <a:extLst>
                    <a:ext uri="{9D8B030D-6E8A-4147-A177-3AD203B41FA5}">
                      <a16:colId xmlns:a16="http://schemas.microsoft.com/office/drawing/2014/main" xmlns="" val="2607155870"/>
                    </a:ext>
                  </a:extLst>
                </a:gridCol>
              </a:tblGrid>
              <a:tr h="656294"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1472823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D65C41FC-5C2D-42A1-B924-5ABA6BC34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2538327"/>
              </p:ext>
            </p:extLst>
          </p:nvPr>
        </p:nvGraphicFramePr>
        <p:xfrm>
          <a:off x="497392" y="2691569"/>
          <a:ext cx="8149216" cy="5825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326">
                  <a:extLst>
                    <a:ext uri="{9D8B030D-6E8A-4147-A177-3AD203B41FA5}">
                      <a16:colId xmlns:a16="http://schemas.microsoft.com/office/drawing/2014/main" xmlns="" val="4176557503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4032047031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2651184040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817249126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1107828215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853169422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1309630763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1900049117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385649347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3655969133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3639710639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4025889311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1139514667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2317011488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2456320960"/>
                    </a:ext>
                  </a:extLst>
                </a:gridCol>
                <a:gridCol w="509326">
                  <a:extLst>
                    <a:ext uri="{9D8B030D-6E8A-4147-A177-3AD203B41FA5}">
                      <a16:colId xmlns:a16="http://schemas.microsoft.com/office/drawing/2014/main" xmlns="" val="2669941816"/>
                    </a:ext>
                  </a:extLst>
                </a:gridCol>
              </a:tblGrid>
              <a:tr h="582573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entury Gothic" panose="020B0502020202020204" pitchFamily="34" charset="0"/>
                        </a:rPr>
                        <a:t>0.5</a:t>
                      </a:r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entury Gothic" panose="020B0502020202020204" pitchFamily="34" charset="0"/>
                        </a:rPr>
                        <a:t>1.5</a:t>
                      </a:r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2.5</a:t>
                      </a:r>
                      <a:endParaRPr lang="en-US" sz="2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3.5</a:t>
                      </a:r>
                      <a:endParaRPr lang="en-US" sz="2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entury Gothic" panose="020B0502020202020204" pitchFamily="34" charset="0"/>
                        </a:rPr>
                        <a:t>4.5</a:t>
                      </a:r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5.5</a:t>
                      </a:r>
                      <a:endParaRPr lang="en-US" sz="2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entury Gothic" panose="020B0502020202020204" pitchFamily="34" charset="0"/>
                        </a:rPr>
                        <a:t>6.5</a:t>
                      </a:r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7.5</a:t>
                      </a:r>
                      <a:endParaRPr lang="en-US" sz="2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14728239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BD3DF607-5253-4CB7-97D3-24B22E080CBB}"/>
              </a:ext>
            </a:extLst>
          </p:cNvPr>
          <p:cNvCxnSpPr>
            <a:cxnSpLocks/>
            <a:stCxn id="7" idx="1"/>
            <a:endCxn id="7" idx="3"/>
          </p:cNvCxnSpPr>
          <p:nvPr/>
        </p:nvCxnSpPr>
        <p:spPr>
          <a:xfrm>
            <a:off x="798735" y="2304431"/>
            <a:ext cx="75465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3954" y="4127863"/>
            <a:ext cx="7955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Tip: The rule is +0.5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sequence of numbers that follows the rule </a:t>
            </a:r>
            <a:r>
              <a:rPr lang="en-GB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‘+ 0.2’.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sequence runs from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left to right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and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can move up or down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but not diagonally.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EAC53E1B-E743-4608-A981-C0AAA8196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1105921"/>
              </p:ext>
            </p:extLst>
          </p:nvPr>
        </p:nvGraphicFramePr>
        <p:xfrm>
          <a:off x="1274349" y="2195816"/>
          <a:ext cx="6595302" cy="3801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9217">
                  <a:extLst>
                    <a:ext uri="{9D8B030D-6E8A-4147-A177-3AD203B41FA5}">
                      <a16:colId xmlns:a16="http://schemas.microsoft.com/office/drawing/2014/main" xmlns="" val="1861931924"/>
                    </a:ext>
                  </a:extLst>
                </a:gridCol>
                <a:gridCol w="1099217">
                  <a:extLst>
                    <a:ext uri="{9D8B030D-6E8A-4147-A177-3AD203B41FA5}">
                      <a16:colId xmlns:a16="http://schemas.microsoft.com/office/drawing/2014/main" xmlns="" val="3734186616"/>
                    </a:ext>
                  </a:extLst>
                </a:gridCol>
                <a:gridCol w="1099217">
                  <a:extLst>
                    <a:ext uri="{9D8B030D-6E8A-4147-A177-3AD203B41FA5}">
                      <a16:colId xmlns:a16="http://schemas.microsoft.com/office/drawing/2014/main" xmlns="" val="1356049762"/>
                    </a:ext>
                  </a:extLst>
                </a:gridCol>
                <a:gridCol w="1099217">
                  <a:extLst>
                    <a:ext uri="{9D8B030D-6E8A-4147-A177-3AD203B41FA5}">
                      <a16:colId xmlns:a16="http://schemas.microsoft.com/office/drawing/2014/main" xmlns="" val="941497705"/>
                    </a:ext>
                  </a:extLst>
                </a:gridCol>
                <a:gridCol w="1099217">
                  <a:extLst>
                    <a:ext uri="{9D8B030D-6E8A-4147-A177-3AD203B41FA5}">
                      <a16:colId xmlns:a16="http://schemas.microsoft.com/office/drawing/2014/main" xmlns="" val="2047791543"/>
                    </a:ext>
                  </a:extLst>
                </a:gridCol>
                <a:gridCol w="1099217">
                  <a:extLst>
                    <a:ext uri="{9D8B030D-6E8A-4147-A177-3AD203B41FA5}">
                      <a16:colId xmlns:a16="http://schemas.microsoft.com/office/drawing/2014/main" xmlns="" val="2012971768"/>
                    </a:ext>
                  </a:extLst>
                </a:gridCol>
              </a:tblGrid>
              <a:tr h="63357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.15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.25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6585201"/>
                  </a:ext>
                </a:extLst>
              </a:tr>
              <a:tr h="63357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.20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0.43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3611325"/>
                  </a:ext>
                </a:extLst>
              </a:tr>
              <a:tr h="63357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0.26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.24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6139829"/>
                  </a:ext>
                </a:extLst>
              </a:tr>
              <a:tr h="63357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.27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1734060"/>
                  </a:ext>
                </a:extLst>
              </a:tr>
              <a:tr h="63357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0.36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6408225"/>
                  </a:ext>
                </a:extLst>
              </a:tr>
              <a:tr h="63357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.24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8328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0653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2858803b8c6804fdc137be4329942ee3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4d8a99e9b37cab27d9252feb61c8588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  <SharedWithUsers xmlns="86144f90-c7b6-48d0-aae5-f5e9e48cc3df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D00AFF-0A82-4DAE-B33A-1784E80FDF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86144f90-c7b6-48d0-aae5-f5e9e48cc3df"/>
    <ds:schemaRef ds:uri="http://schemas.microsoft.com/office/2006/metadata/propertie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3215</TotalTime>
  <Words>709</Words>
  <Application>Microsoft Office PowerPoint</Application>
  <PresentationFormat>On-screen Show (4:3)</PresentationFormat>
  <Paragraphs>214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Carol Hughes</cp:lastModifiedBy>
  <cp:revision>163</cp:revision>
  <dcterms:created xsi:type="dcterms:W3CDTF">2018-03-17T10:08:43Z</dcterms:created>
  <dcterms:modified xsi:type="dcterms:W3CDTF">2020-04-27T21:47:27Z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  <property fmtid="{D5CDD505-2E9C-101B-9397-08002B2CF9AE}" pid="4" name="Order">
    <vt:r8>9255600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emplateUrl">
    <vt:lpwstr/>
  </property>
  <property fmtid="{D5CDD505-2E9C-101B-9397-08002B2CF9AE}" pid="8" name="ComplianceAssetId">
    <vt:lpwstr/>
  </property>
  <property fmtid="{D5CDD505-2E9C-101B-9397-08002B2CF9AE}" pid="9" name="AuthorIds_UIVersion_2048">
    <vt:lpwstr>154</vt:lpwstr>
  </property>
</Properties>
</file>